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72" r:id="rId3"/>
    <p:sldId id="273" r:id="rId4"/>
    <p:sldId id="274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632" autoAdjust="0"/>
    <p:restoredTop sz="93638" autoAdjust="0"/>
  </p:normalViewPr>
  <p:slideViewPr>
    <p:cSldViewPr>
      <p:cViewPr varScale="1">
        <p:scale>
          <a:sx n="117" d="100"/>
          <a:sy n="117" d="100"/>
        </p:scale>
        <p:origin x="520" y="184"/>
      </p:cViewPr>
      <p:guideLst>
        <p:guide orient="horz" pos="210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44237" y="76200"/>
            <a:ext cx="23711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mr-IN" sz="1400" b="1" dirty="0" smtClean="0">
                <a:latin typeface="Arial" charset="0"/>
                <a:ea typeface="Arial" charset="0"/>
                <a:cs typeface="Arial" charset="0"/>
              </a:rPr>
              <a:t>omniran-17-00</a:t>
            </a:r>
            <a:r>
              <a:rPr lang="de-DE" sz="1400" b="1" dirty="0" smtClean="0">
                <a:latin typeface="Arial" charset="0"/>
                <a:ea typeface="Arial" charset="0"/>
                <a:cs typeface="Arial" charset="0"/>
              </a:rPr>
              <a:t>60</a:t>
            </a:r>
            <a:r>
              <a:rPr lang="mr-IN" sz="1400" b="1" dirty="0" smtClean="0">
                <a:latin typeface="Arial" charset="0"/>
                <a:ea typeface="Arial" charset="0"/>
                <a:cs typeface="Arial" charset="0"/>
              </a:rPr>
              <a:t>-00-00TG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://www.ieee802.org/1/files/private/cf-drafts/d0/802-1cf-d0-5.pdf" TargetMode="External"/><Relationship Id="rId5" Type="http://schemas.openxmlformats.org/officeDocument/2006/relationships/hyperlink" Target="https://development.standards.ieee.org/get-file/P802.1CF.pdf?t=816449000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Status Report</a:t>
            </a:r>
            <a:br>
              <a:rPr lang="en-US" dirty="0"/>
            </a:br>
            <a:r>
              <a:rPr lang="en-US" dirty="0"/>
              <a:t>to IEEE 802 WGs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090"/>
            <a:ext cx="6400800" cy="1399710"/>
          </a:xfrm>
        </p:spPr>
        <p:txBody>
          <a:bodyPr/>
          <a:lstStyle/>
          <a:p>
            <a:r>
              <a:rPr lang="en-US" dirty="0" smtClean="0"/>
              <a:t>2017-07-13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OmniRAN</a:t>
            </a:r>
            <a:r>
              <a:rPr lang="en-US" dirty="0"/>
              <a:t> TG maintains a Wiki page on mentor to reflect its status and achievements</a:t>
            </a:r>
          </a:p>
          <a:p>
            <a:pPr lvl="1"/>
            <a:r>
              <a:rPr lang="en-US" dirty="0">
                <a:hlinkClick r:id="rId2"/>
              </a:rPr>
              <a:t>https://mentor.ieee.org/omniran/bp/StartPage</a:t>
            </a:r>
            <a:endParaRPr lang="en-US" dirty="0"/>
          </a:p>
          <a:p>
            <a:pPr lvl="1"/>
            <a:r>
              <a:rPr lang="en-US" dirty="0"/>
              <a:t>Also showing meeting announcements and conference call dial-in information</a:t>
            </a:r>
          </a:p>
          <a:p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err="1"/>
              <a:t>filespace</a:t>
            </a:r>
            <a:r>
              <a:rPr lang="en-US" dirty="0"/>
              <a:t> on mentor is used for contributions and meeting documents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mentor.ieee.org/omniran/documents</a:t>
            </a:r>
            <a:endParaRPr lang="en-US" dirty="0" smtClean="0"/>
          </a:p>
          <a:p>
            <a:r>
              <a:rPr lang="en-US" dirty="0" smtClean="0"/>
              <a:t>Recent P802.1CF </a:t>
            </a:r>
            <a:r>
              <a:rPr lang="en-US" dirty="0" smtClean="0"/>
              <a:t>D0.5 </a:t>
            </a:r>
            <a:r>
              <a:rPr lang="en-US" dirty="0" smtClean="0"/>
              <a:t>draft is available by</a:t>
            </a:r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www.ieee802.org/1/files/private/cf-drafts/d0/802-1cf-d0-5.pdf</a:t>
            </a:r>
            <a:endParaRPr lang="en-US" dirty="0" smtClean="0"/>
          </a:p>
          <a:p>
            <a:r>
              <a:rPr lang="en-US" dirty="0" smtClean="0"/>
              <a:t>FYI</a:t>
            </a:r>
            <a:r>
              <a:rPr lang="en-US" dirty="0"/>
              <a:t>: </a:t>
            </a:r>
            <a:r>
              <a:rPr lang="en-US" dirty="0" err="1"/>
              <a:t>OmniRAN</a:t>
            </a:r>
            <a:r>
              <a:rPr lang="en-US" dirty="0"/>
              <a:t> P802.1 PAR</a:t>
            </a:r>
          </a:p>
          <a:p>
            <a:pPr lvl="1"/>
            <a:r>
              <a:rPr lang="en-US" dirty="0">
                <a:hlinkClick r:id="rId5"/>
              </a:rPr>
              <a:t>https://development.standards.ieee.org/get-file/P802.1CF.pdf?t=81644900003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TG Achievements</a:t>
            </a:r>
            <a:br>
              <a:rPr lang="en-US" dirty="0" smtClean="0"/>
            </a:br>
            <a:r>
              <a:rPr lang="en-US" sz="2400" dirty="0" smtClean="0"/>
              <a:t>Berlin meeting, July10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– 13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48781"/>
            <a:ext cx="8345271" cy="504055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Completion of comment resolution of TG ballot on draft P802.1CF-D0.5</a:t>
            </a:r>
          </a:p>
          <a:p>
            <a:pPr lvl="1"/>
            <a:r>
              <a:rPr lang="en-US" dirty="0" smtClean="0"/>
              <a:t>Resolution of the comments</a:t>
            </a:r>
          </a:p>
          <a:p>
            <a:pPr lvl="1"/>
            <a:r>
              <a:rPr lang="en-US" dirty="0" smtClean="0"/>
              <a:t>Agreement on revision of text for 7.1 Network Setup</a:t>
            </a:r>
          </a:p>
          <a:p>
            <a:r>
              <a:rPr lang="en-US" dirty="0" smtClean="0"/>
              <a:t>Going forward to draft D0.6</a:t>
            </a:r>
          </a:p>
          <a:p>
            <a:pPr lvl="1"/>
            <a:r>
              <a:rPr lang="en-US" dirty="0" smtClean="0"/>
              <a:t>Agreed to do another TG ballot with D0.6 to establish sound base for adding new content in St. John’s interim.</a:t>
            </a:r>
          </a:p>
          <a:p>
            <a:pPr lvl="2"/>
            <a:r>
              <a:rPr lang="en-US" dirty="0" smtClean="0"/>
              <a:t>Commenting period until end of August</a:t>
            </a:r>
          </a:p>
          <a:p>
            <a:r>
              <a:rPr lang="en-US" dirty="0" smtClean="0"/>
              <a:t>New content for D0.7</a:t>
            </a:r>
            <a:endParaRPr lang="en-US" dirty="0"/>
          </a:p>
          <a:p>
            <a:pPr lvl="1"/>
            <a:r>
              <a:rPr lang="en-US" dirty="0" smtClean="0"/>
              <a:t>Information Model</a:t>
            </a:r>
          </a:p>
          <a:p>
            <a:pPr lvl="1"/>
            <a:r>
              <a:rPr lang="en-US" dirty="0" smtClean="0"/>
              <a:t>Time Sensitive Networking</a:t>
            </a:r>
          </a:p>
          <a:p>
            <a:r>
              <a:rPr lang="en-US" dirty="0" smtClean="0"/>
              <a:t>Estimated timeline for P802.1CF with extended scope: </a:t>
            </a:r>
          </a:p>
          <a:p>
            <a:pPr lvl="1"/>
            <a:r>
              <a:rPr lang="en-US" dirty="0" smtClean="0"/>
              <a:t>Starting WG ballot after Sept 2017, Sponsor Ballot Mar 2018</a:t>
            </a:r>
          </a:p>
          <a:p>
            <a:r>
              <a:rPr lang="en-US" dirty="0" smtClean="0"/>
              <a:t>Preparation of contributions to IC NEND</a:t>
            </a:r>
          </a:p>
          <a:p>
            <a:pPr lvl="1"/>
            <a:r>
              <a:rPr lang="en-US" dirty="0"/>
              <a:t>Wireless Communications in the Manufacturing </a:t>
            </a:r>
            <a:r>
              <a:rPr lang="en-US" dirty="0" smtClean="0"/>
              <a:t>Fields</a:t>
            </a:r>
            <a:endParaRPr lang="en-US" dirty="0"/>
          </a:p>
          <a:p>
            <a:pPr lvl="1"/>
            <a:r>
              <a:rPr lang="en-US" dirty="0"/>
              <a:t>Layer 2 network virtualization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5391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Looking forward to next session in </a:t>
            </a:r>
            <a:br>
              <a:rPr lang="en-US" smtClean="0"/>
            </a:br>
            <a:r>
              <a:rPr lang="en-US" smtClean="0"/>
              <a:t>St. John’s, NL, September 3-5,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Envisioned topics:</a:t>
            </a:r>
          </a:p>
          <a:p>
            <a:pPr lvl="1"/>
            <a:r>
              <a:rPr lang="en-US" dirty="0" smtClean="0"/>
              <a:t>Comment resolution on D0.6</a:t>
            </a:r>
          </a:p>
          <a:p>
            <a:pPr lvl="1"/>
            <a:r>
              <a:rPr lang="en-US" dirty="0" smtClean="0"/>
              <a:t>Editorial clean-up of whole document</a:t>
            </a:r>
          </a:p>
          <a:p>
            <a:pPr lvl="1"/>
            <a:r>
              <a:rPr lang="en-US" dirty="0" smtClean="0"/>
              <a:t>Add section 7.9 on Information Model</a:t>
            </a:r>
          </a:p>
          <a:p>
            <a:pPr lvl="1"/>
            <a:r>
              <a:rPr lang="en-US" dirty="0" smtClean="0"/>
              <a:t>Incorporate TSN functionality into sections 7.5 and 7.6</a:t>
            </a:r>
          </a:p>
          <a:p>
            <a:pPr lvl="1"/>
            <a:r>
              <a:rPr lang="en-US" dirty="0" smtClean="0"/>
              <a:t>Prepare for WG ballot</a:t>
            </a:r>
          </a:p>
          <a:p>
            <a:pPr lvl="1"/>
            <a:r>
              <a:rPr lang="en-US" dirty="0" smtClean="0"/>
              <a:t>Potentially discuss contributions to the IC NEND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Conference calls:</a:t>
            </a:r>
          </a:p>
          <a:p>
            <a:pPr lvl="1"/>
            <a:r>
              <a:rPr lang="en-US" dirty="0" smtClean="0"/>
              <a:t>Upcoming conference calls</a:t>
            </a:r>
          </a:p>
          <a:p>
            <a:pPr lvl="2"/>
            <a:r>
              <a:rPr lang="en-US" dirty="0" smtClean="0"/>
              <a:t>Jul 25th, 09:30am ET</a:t>
            </a:r>
          </a:p>
          <a:p>
            <a:pPr lvl="3"/>
            <a:r>
              <a:rPr lang="en-US" dirty="0" smtClean="0"/>
              <a:t>Editorial review of D0.6 to finalize for recirculation</a:t>
            </a:r>
          </a:p>
          <a:p>
            <a:pPr lvl="3"/>
            <a:r>
              <a:rPr lang="en-US" dirty="0" smtClean="0"/>
              <a:t>Discuss structure of Information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59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2059</TotalTime>
  <Words>238</Words>
  <Application>Microsoft Macintosh PowerPoint</Application>
  <PresentationFormat>On-screen Show (4:3)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ＭＳ Ｐゴシック</vt:lpstr>
      <vt:lpstr>Times</vt:lpstr>
      <vt:lpstr>Times New Roman</vt:lpstr>
      <vt:lpstr>Arial</vt:lpstr>
      <vt:lpstr>omniran_usecase_template</vt:lpstr>
      <vt:lpstr>IEEE 802.1 OmniRAN TG Status Report to IEEE 802 WGs</vt:lpstr>
      <vt:lpstr>IEEE 802.1 OmniRAN TG Resources</vt:lpstr>
      <vt:lpstr>OmniRAN TG Achievements Berlin meeting, July10th – 13th  </vt:lpstr>
      <vt:lpstr>Looking forward to next session in  St. John’s, NL, September 3-5, 2017</vt:lpstr>
    </vt:vector>
  </TitlesOfParts>
  <Company>Nokia Siemens Networks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186</cp:revision>
  <cp:lastPrinted>1998-02-10T13:28:06Z</cp:lastPrinted>
  <dcterms:created xsi:type="dcterms:W3CDTF">2013-03-11T14:14:17Z</dcterms:created>
  <dcterms:modified xsi:type="dcterms:W3CDTF">2017-07-13T13:11:07Z</dcterms:modified>
</cp:coreProperties>
</file>