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2" r:id="rId2"/>
    <p:sldId id="272" r:id="rId3"/>
    <p:sldId id="273" r:id="rId4"/>
    <p:sldId id="274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33" autoAdjust="0"/>
    <p:restoredTop sz="93581" autoAdjust="0"/>
  </p:normalViewPr>
  <p:slideViewPr>
    <p:cSldViewPr>
      <p:cViewPr varScale="1">
        <p:scale>
          <a:sx n="95" d="100"/>
          <a:sy n="95" d="100"/>
        </p:scale>
        <p:origin x="568" y="176"/>
      </p:cViewPr>
      <p:guideLst>
        <p:guide orient="horz" pos="210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44237" y="76200"/>
            <a:ext cx="237116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mr-IN" sz="1400" b="1" dirty="0" smtClean="0">
                <a:latin typeface="Arial" charset="0"/>
                <a:ea typeface="Arial" charset="0"/>
                <a:cs typeface="Arial" charset="0"/>
              </a:rPr>
              <a:t>omniran-17-00</a:t>
            </a:r>
            <a:r>
              <a:rPr lang="de-DE" sz="1400" b="1" dirty="0" smtClean="0">
                <a:latin typeface="Arial" charset="0"/>
                <a:ea typeface="Arial" charset="0"/>
                <a:cs typeface="Arial" charset="0"/>
              </a:rPr>
              <a:t>90</a:t>
            </a:r>
            <a:r>
              <a:rPr lang="mr-IN" sz="1400" b="1" dirty="0" smtClean="0">
                <a:latin typeface="Arial" charset="0"/>
                <a:ea typeface="Arial" charset="0"/>
                <a:cs typeface="Arial" charset="0"/>
              </a:rPr>
              <a:t>-00-00TG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4" Type="http://schemas.openxmlformats.org/officeDocument/2006/relationships/hyperlink" Target="http://www.ieee802.org/1/files/private/cf-drafts/d0/802-1cf-d0-6.pdf" TargetMode="External"/><Relationship Id="rId5" Type="http://schemas.openxmlformats.org/officeDocument/2006/relationships/hyperlink" Target="https://development.standards.ieee.org/get-file/P802.1CF.pdf?t=81644900003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tartPag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IEEE 802.1 OmniRAN TG</a:t>
            </a:r>
            <a:br>
              <a:rPr lang="en-US" dirty="0"/>
            </a:br>
            <a:r>
              <a:rPr lang="en-US" dirty="0"/>
              <a:t>Status Report</a:t>
            </a:r>
            <a:br>
              <a:rPr lang="en-US" dirty="0"/>
            </a:br>
            <a:r>
              <a:rPr lang="en-US" dirty="0"/>
              <a:t>to IEEE 802 WGs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9090"/>
            <a:ext cx="6400800" cy="1399710"/>
          </a:xfrm>
        </p:spPr>
        <p:txBody>
          <a:bodyPr/>
          <a:lstStyle/>
          <a:p>
            <a:r>
              <a:rPr lang="en-US" dirty="0" smtClean="0"/>
              <a:t>2017-11-09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802.1 OmniRAN TG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OmniRAN</a:t>
            </a:r>
            <a:r>
              <a:rPr lang="en-US" dirty="0"/>
              <a:t> TG maintains a Wiki page on mentor to reflect its status and achievements</a:t>
            </a:r>
          </a:p>
          <a:p>
            <a:pPr lvl="1"/>
            <a:r>
              <a:rPr lang="en-US" dirty="0">
                <a:hlinkClick r:id="rId2"/>
              </a:rPr>
              <a:t>https://mentor.ieee.org/omniran/bp/StartPage</a:t>
            </a:r>
            <a:endParaRPr lang="en-US" dirty="0"/>
          </a:p>
          <a:p>
            <a:pPr lvl="1"/>
            <a:r>
              <a:rPr lang="en-US" dirty="0"/>
              <a:t>Also showing meeting announcements and conference call dial-in information</a:t>
            </a:r>
          </a:p>
          <a:p>
            <a:r>
              <a:rPr lang="en-US" dirty="0" err="1"/>
              <a:t>OmniRAN</a:t>
            </a:r>
            <a:r>
              <a:rPr lang="en-US" dirty="0"/>
              <a:t> </a:t>
            </a:r>
            <a:r>
              <a:rPr lang="en-US" dirty="0" err="1"/>
              <a:t>filespace</a:t>
            </a:r>
            <a:r>
              <a:rPr lang="en-US" dirty="0"/>
              <a:t> on mentor is used for contributions and meeting documents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mentor.ieee.org/omniran/documents</a:t>
            </a:r>
            <a:endParaRPr lang="en-US" dirty="0" smtClean="0"/>
          </a:p>
          <a:p>
            <a:r>
              <a:rPr lang="en-US" dirty="0" smtClean="0"/>
              <a:t>Recent P802.1CF D0.6 draft is available by</a:t>
            </a:r>
          </a:p>
          <a:p>
            <a:pPr lvl="1"/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www.ieee802.org/1/files/private/cf-drafts/d0/802-1cf-d0-6.pdf</a:t>
            </a:r>
            <a:endParaRPr lang="en-US" dirty="0" smtClean="0"/>
          </a:p>
          <a:p>
            <a:r>
              <a:rPr lang="en-US" dirty="0" smtClean="0"/>
              <a:t>FYI</a:t>
            </a:r>
            <a:r>
              <a:rPr lang="en-US" dirty="0"/>
              <a:t>: </a:t>
            </a:r>
            <a:r>
              <a:rPr lang="en-US" dirty="0" err="1"/>
              <a:t>OmniRAN</a:t>
            </a:r>
            <a:r>
              <a:rPr lang="en-US" dirty="0"/>
              <a:t> P802.1 PAR</a:t>
            </a:r>
          </a:p>
          <a:p>
            <a:pPr lvl="1"/>
            <a:r>
              <a:rPr lang="en-US" dirty="0">
                <a:hlinkClick r:id="rId5"/>
              </a:rPr>
              <a:t>https://development.standards.ieee.org/get-file/P802.1CF.pdf?t=81644900003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61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TG </a:t>
            </a:r>
            <a:r>
              <a:rPr lang="en-US" dirty="0" smtClean="0"/>
              <a:t>Achievements</a:t>
            </a:r>
            <a:r>
              <a:rPr lang="en-US" dirty="0"/>
              <a:t/>
            </a:r>
            <a:br>
              <a:rPr lang="en-US" dirty="0"/>
            </a:br>
            <a:r>
              <a:rPr lang="en-US" sz="2400" dirty="0" smtClean="0"/>
              <a:t>Orlando</a:t>
            </a:r>
            <a:r>
              <a:rPr lang="en-US" sz="2400" dirty="0" smtClean="0"/>
              <a:t> </a:t>
            </a:r>
            <a:r>
              <a:rPr lang="en-US" sz="2400" dirty="0" smtClean="0"/>
              <a:t>meeting, </a:t>
            </a:r>
            <a:r>
              <a:rPr lang="en-US" sz="2400" dirty="0" smtClean="0"/>
              <a:t>November 6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</a:t>
            </a:r>
            <a:r>
              <a:rPr lang="en-US" sz="2400" dirty="0" smtClean="0"/>
              <a:t>– </a:t>
            </a:r>
            <a:r>
              <a:rPr lang="en-US" sz="2400" dirty="0"/>
              <a:t>9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48781"/>
            <a:ext cx="8345271" cy="5040559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Progressing P802.1CF</a:t>
            </a:r>
            <a:endParaRPr lang="en-US" dirty="0"/>
          </a:p>
          <a:p>
            <a:pPr lvl="1"/>
            <a:r>
              <a:rPr lang="en-US" dirty="0" smtClean="0"/>
              <a:t>Initial content on Information Model agreed. </a:t>
            </a:r>
          </a:p>
          <a:p>
            <a:pPr lvl="2"/>
            <a:r>
              <a:rPr lang="en-US" dirty="0" smtClean="0"/>
              <a:t>Completely covers service aspects (user sessions)</a:t>
            </a:r>
          </a:p>
          <a:p>
            <a:pPr lvl="2"/>
            <a:r>
              <a:rPr lang="en-US" dirty="0"/>
              <a:t>N</a:t>
            </a:r>
            <a:r>
              <a:rPr lang="en-US" dirty="0" smtClean="0"/>
              <a:t>etwork setup and fault discovery and maintenance require final edits.</a:t>
            </a:r>
            <a:endParaRPr lang="en-US" dirty="0" smtClean="0"/>
          </a:p>
          <a:p>
            <a:pPr lvl="1"/>
            <a:r>
              <a:rPr lang="en-US" dirty="0" smtClean="0"/>
              <a:t>Adoption of T</a:t>
            </a:r>
            <a:r>
              <a:rPr lang="en-US" dirty="0" smtClean="0"/>
              <a:t>ime </a:t>
            </a:r>
            <a:r>
              <a:rPr lang="en-US" dirty="0" smtClean="0"/>
              <a:t>Sensitive </a:t>
            </a:r>
            <a:r>
              <a:rPr lang="en-US" dirty="0" smtClean="0"/>
              <a:t>Networking to 802.1CF discussed and required amendments reviewed</a:t>
            </a:r>
          </a:p>
          <a:p>
            <a:pPr lvl="2"/>
            <a:r>
              <a:rPr lang="en-US" dirty="0" smtClean="0"/>
              <a:t>Initial text proposal available, but further details required to complete text amendment.</a:t>
            </a:r>
          </a:p>
          <a:p>
            <a:pPr lvl="1"/>
            <a:r>
              <a:rPr lang="en-US" dirty="0" smtClean="0"/>
              <a:t>Review of status and agreement on moving forward to WG balloting.</a:t>
            </a:r>
          </a:p>
          <a:p>
            <a:pPr lvl="2"/>
            <a:r>
              <a:rPr lang="en-US" dirty="0" smtClean="0"/>
              <a:t>Draft specification will be completed within next teleconferences.</a:t>
            </a:r>
            <a:endParaRPr lang="en-US" dirty="0" smtClean="0"/>
          </a:p>
          <a:p>
            <a:r>
              <a:rPr lang="en-US" dirty="0" smtClean="0"/>
              <a:t>Estimated </a:t>
            </a:r>
            <a:r>
              <a:rPr lang="en-US" dirty="0" smtClean="0"/>
              <a:t>timeline for P802.1CF with extended scope: </a:t>
            </a:r>
          </a:p>
          <a:p>
            <a:pPr lvl="1"/>
            <a:r>
              <a:rPr lang="en-US" dirty="0" smtClean="0"/>
              <a:t>Starting WG ballot after Nov 2017, Sponsor Ballot Jul 2018</a:t>
            </a:r>
          </a:p>
          <a:p>
            <a:r>
              <a:rPr lang="en-US" dirty="0" smtClean="0"/>
              <a:t>Preparation of contributions to </a:t>
            </a:r>
            <a:r>
              <a:rPr lang="en-US" dirty="0" smtClean="0"/>
              <a:t>IC </a:t>
            </a:r>
            <a:r>
              <a:rPr lang="en-US" dirty="0" smtClean="0"/>
              <a:t>NEND</a:t>
            </a:r>
          </a:p>
          <a:p>
            <a:pPr lvl="1"/>
            <a:r>
              <a:rPr lang="en-US" dirty="0" smtClean="0"/>
              <a:t>Two</a:t>
            </a:r>
            <a:r>
              <a:rPr lang="en-US" dirty="0" smtClean="0"/>
              <a:t> </a:t>
            </a:r>
            <a:r>
              <a:rPr lang="en-US" dirty="0" smtClean="0"/>
              <a:t>contributions </a:t>
            </a:r>
            <a:r>
              <a:rPr lang="en-US" dirty="0" smtClean="0"/>
              <a:t>previewed with feedback on potential enhancements for presentation in IC NEND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5391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forward to next session in </a:t>
            </a:r>
            <a:br>
              <a:rPr lang="en-US" dirty="0" smtClean="0"/>
            </a:br>
            <a:r>
              <a:rPr lang="en-US" dirty="0" smtClean="0"/>
              <a:t>Geneva, CH, January 22-26, 2018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9913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Envisioned topics:</a:t>
            </a:r>
          </a:p>
          <a:p>
            <a:pPr lvl="1"/>
            <a:r>
              <a:rPr lang="en-US" dirty="0" smtClean="0"/>
              <a:t>Resolve comments received in the initial WG ballot.</a:t>
            </a:r>
          </a:p>
          <a:p>
            <a:pPr lvl="1"/>
            <a:r>
              <a:rPr lang="en-US" dirty="0" smtClean="0"/>
              <a:t>Potentially </a:t>
            </a:r>
            <a:r>
              <a:rPr lang="en-US" dirty="0" smtClean="0"/>
              <a:t>discuss contributions to the </a:t>
            </a:r>
            <a:r>
              <a:rPr lang="en-US" dirty="0" smtClean="0"/>
              <a:t>IC </a:t>
            </a:r>
            <a:r>
              <a:rPr lang="en-US" dirty="0" smtClean="0"/>
              <a:t>NEND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Upcoming c</a:t>
            </a:r>
            <a:r>
              <a:rPr lang="en-US" dirty="0" smtClean="0"/>
              <a:t>onference </a:t>
            </a:r>
            <a:r>
              <a:rPr lang="en-US" dirty="0" smtClean="0"/>
              <a:t>calls:</a:t>
            </a:r>
          </a:p>
          <a:p>
            <a:pPr lvl="1"/>
            <a:r>
              <a:rPr lang="en-US" dirty="0" smtClean="0"/>
              <a:t>Nov 28</a:t>
            </a:r>
            <a:r>
              <a:rPr lang="en-US" baseline="30000" dirty="0" smtClean="0"/>
              <a:t>th</a:t>
            </a:r>
            <a:r>
              <a:rPr lang="en-US" dirty="0" smtClean="0"/>
              <a:t>, 0930AM ET </a:t>
            </a:r>
          </a:p>
          <a:p>
            <a:pPr lvl="2"/>
            <a:r>
              <a:rPr lang="en-US" dirty="0" smtClean="0"/>
              <a:t>to progress contributions and editorial clean-up</a:t>
            </a:r>
          </a:p>
          <a:p>
            <a:pPr lvl="1"/>
            <a:r>
              <a:rPr lang="en-US" dirty="0" smtClean="0"/>
              <a:t>Dec 5</a:t>
            </a:r>
            <a:r>
              <a:rPr lang="en-US" baseline="30000" dirty="0" smtClean="0"/>
              <a:t>th</a:t>
            </a:r>
            <a:r>
              <a:rPr lang="en-US" dirty="0" smtClean="0"/>
              <a:t>, 0930AM ET </a:t>
            </a:r>
          </a:p>
          <a:p>
            <a:pPr lvl="2"/>
            <a:r>
              <a:rPr lang="en-US" dirty="0" smtClean="0"/>
              <a:t>to agree on final additions for D0.7</a:t>
            </a:r>
          </a:p>
          <a:p>
            <a:pPr lvl="1"/>
            <a:r>
              <a:rPr lang="en-US" dirty="0" smtClean="0"/>
              <a:t>Dec 12</a:t>
            </a:r>
            <a:r>
              <a:rPr lang="en-US" baseline="30000" dirty="0" smtClean="0"/>
              <a:t>th</a:t>
            </a:r>
            <a:r>
              <a:rPr lang="en-US" dirty="0" smtClean="0"/>
              <a:t>, 0930AM ET </a:t>
            </a:r>
          </a:p>
          <a:p>
            <a:pPr lvl="2"/>
            <a:r>
              <a:rPr lang="en-US" dirty="0" smtClean="0"/>
              <a:t>to </a:t>
            </a:r>
            <a:r>
              <a:rPr lang="en-US" dirty="0"/>
              <a:t>conclude on P802.1CF-D1.0 </a:t>
            </a:r>
            <a:r>
              <a:rPr lang="en-US" dirty="0" smtClean="0"/>
              <a:t>for WG ballot</a:t>
            </a:r>
          </a:p>
          <a:p>
            <a:r>
              <a:rPr lang="en-US" dirty="0" smtClean="0"/>
              <a:t>WG ballot:</a:t>
            </a:r>
          </a:p>
          <a:p>
            <a:pPr lvl="1"/>
            <a:r>
              <a:rPr lang="en-US" dirty="0" smtClean="0"/>
              <a:t>Start on Dec 18</a:t>
            </a:r>
            <a:r>
              <a:rPr lang="en-US" baseline="30000" dirty="0" smtClean="0"/>
              <a:t>th</a:t>
            </a:r>
            <a:r>
              <a:rPr lang="en-US" dirty="0" smtClean="0"/>
              <a:t> with comment submission deadline on January 19</a:t>
            </a:r>
            <a:r>
              <a:rPr lang="en-US" baseline="30000" dirty="0" smtClean="0"/>
              <a:t>th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59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2106</TotalTime>
  <Words>209</Words>
  <Application>Microsoft Macintosh PowerPoint</Application>
  <PresentationFormat>On-screen Show (4:3)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ＭＳ Ｐゴシック</vt:lpstr>
      <vt:lpstr>Times</vt:lpstr>
      <vt:lpstr>Times New Roman</vt:lpstr>
      <vt:lpstr>Arial</vt:lpstr>
      <vt:lpstr>omniran_usecase_template</vt:lpstr>
      <vt:lpstr>IEEE 802.1 OmniRAN TG Status Report to IEEE 802 WGs</vt:lpstr>
      <vt:lpstr>IEEE 802.1 OmniRAN TG Resources</vt:lpstr>
      <vt:lpstr>OmniRAN TG Achievements Orlando meeting, November 6th – 9th  </vt:lpstr>
      <vt:lpstr>Looking forward to next session in  Geneva, CH, January 22-26, 2018</vt:lpstr>
    </vt:vector>
  </TitlesOfParts>
  <Company>Nokia Siemens Networks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196</cp:revision>
  <cp:lastPrinted>1998-02-10T13:28:06Z</cp:lastPrinted>
  <dcterms:created xsi:type="dcterms:W3CDTF">2013-03-11T14:14:17Z</dcterms:created>
  <dcterms:modified xsi:type="dcterms:W3CDTF">2017-11-09T19:18:59Z</dcterms:modified>
</cp:coreProperties>
</file>