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62" r:id="rId3"/>
    <p:sldId id="349" r:id="rId4"/>
    <p:sldId id="350" r:id="rId5"/>
    <p:sldId id="351" r:id="rId6"/>
    <p:sldId id="35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4" autoAdjust="0"/>
    <p:restoredTop sz="95436" autoAdjust="0"/>
  </p:normalViewPr>
  <p:slideViewPr>
    <p:cSldViewPr>
      <p:cViewPr varScale="1">
        <p:scale>
          <a:sx n="93" d="100"/>
          <a:sy n="93" d="100"/>
        </p:scale>
        <p:origin x="11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>
                <a:latin typeface="+mn-lt"/>
              </a:rPr>
              <a:t>omniran-17-00</a:t>
            </a:r>
            <a:r>
              <a:rPr lang="en-US" sz="1400" b="1" dirty="0">
                <a:latin typeface="+mn-lt"/>
              </a:rPr>
              <a:t>93</a:t>
            </a:r>
            <a:r>
              <a:rPr lang="hr-HR" sz="1400" b="1" dirty="0">
                <a:latin typeface="+mn-lt"/>
              </a:rPr>
              <a:t>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7/omniran-17-0068-03-CF00-chap-7-5-7-6-tsn-amendmen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677662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Terminology clean-up User/Subscriber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 2017-11-30</a:t>
                      </a: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+49 173 293 8240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presentation proposes to clean-up terminology in P802.1CF to remove inconsistencies regarding use of user vs. subscriber</a:t>
            </a:r>
            <a:r>
              <a:rPr lang="is-IS" sz="1600" dirty="0">
                <a:latin typeface="+mn-lt"/>
              </a:rPr>
              <a:t>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Terminology clean-up</a:t>
            </a:r>
            <a:br>
              <a:rPr lang="en-US" dirty="0"/>
            </a:br>
            <a:r>
              <a:rPr lang="en-US" dirty="0"/>
              <a:t>User/Subscriber ambiguities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User/Subscriber</a:t>
            </a:r>
            <a:br>
              <a:rPr lang="en-US" dirty="0"/>
            </a:br>
            <a:r>
              <a:rPr lang="en-US" dirty="0"/>
              <a:t>P802.1CF ambiguities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P802.1CF-D0.6 makes use of the term ‘subscriber’ in a few cases</a:t>
            </a:r>
          </a:p>
          <a:p>
            <a:pPr lvl="1"/>
            <a:r>
              <a:rPr lang="en-US" dirty="0"/>
              <a:t>Chapter 6.2.1</a:t>
            </a:r>
          </a:p>
          <a:p>
            <a:pPr lvl="1"/>
            <a:r>
              <a:rPr lang="en-US" dirty="0"/>
              <a:t>Chapter 6.3.1</a:t>
            </a:r>
          </a:p>
          <a:p>
            <a:pPr lvl="1"/>
            <a:r>
              <a:rPr lang="en-US" dirty="0"/>
              <a:t>Chapter 6.9.1</a:t>
            </a:r>
          </a:p>
          <a:p>
            <a:pPr lvl="1"/>
            <a:r>
              <a:rPr lang="en-US" dirty="0"/>
              <a:t>Chapter 7.5 (7x)</a:t>
            </a:r>
          </a:p>
          <a:p>
            <a:pPr lvl="1"/>
            <a:r>
              <a:rPr lang="en-US" dirty="0"/>
              <a:t>Chapter 7.6 (4x)</a:t>
            </a:r>
          </a:p>
          <a:p>
            <a:r>
              <a:rPr lang="en-US" dirty="0"/>
              <a:t>‘Subscriber’ is currently not defined in P802.1CF</a:t>
            </a:r>
          </a:p>
        </p:txBody>
      </p:sp>
    </p:spTree>
    <p:extLst>
      <p:ext uri="{BB962C8B-B14F-4D97-AF65-F5344CB8AC3E}">
        <p14:creationId xmlns:p14="http://schemas.microsoft.com/office/powerpoint/2010/main" val="7602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AF962-91E2-49A8-8586-062D8CCCC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B03FD-1E8B-4594-AA5D-BCF3470FC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‘User’ is introduced in following chapters:</a:t>
            </a:r>
          </a:p>
          <a:p>
            <a:r>
              <a:rPr lang="en-US" dirty="0"/>
              <a:t>6.6 Operational roles:</a:t>
            </a:r>
          </a:p>
          <a:p>
            <a:pPr lvl="1"/>
            <a:r>
              <a:rPr lang="en-US" b="1" dirty="0"/>
              <a:t>User </a:t>
            </a:r>
            <a:r>
              <a:rPr lang="en-US" dirty="0"/>
              <a:t>represents the organization or individual in charge of the terminal.</a:t>
            </a:r>
          </a:p>
          <a:p>
            <a:r>
              <a:rPr lang="en-US" dirty="0"/>
              <a:t>Chapter 7.4.2.1 User</a:t>
            </a:r>
          </a:p>
          <a:p>
            <a:pPr lvl="1"/>
            <a:r>
              <a:rPr lang="en-US" dirty="0"/>
              <a:t>Entity responsible for the terminal seeking access to service, and which has set up a contractual relationship with the service provider.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‘Subscriber’ is used to emphasize the entity owning the subscription.</a:t>
            </a:r>
          </a:p>
        </p:txBody>
      </p:sp>
    </p:spTree>
    <p:extLst>
      <p:ext uri="{BB962C8B-B14F-4D97-AF65-F5344CB8AC3E}">
        <p14:creationId xmlns:p14="http://schemas.microsoft.com/office/powerpoint/2010/main" val="409263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AC3C-5A78-4521-B8F2-0AC7CD8B0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912CD-B871-49C6-A5E2-917EB918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 ‘subscriber’ by ‘user’ throughout specification.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9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84B2-B822-4970-B673-1D3B809FE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check </a:t>
            </a:r>
            <a:br>
              <a:rPr lang="en-US" dirty="0"/>
            </a:br>
            <a:r>
              <a:rPr lang="en-US" dirty="0"/>
              <a:t>(edition D0.6.2.2)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F7A4B-D000-4523-A635-1435AFEB3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Chapter 6.2.1 (line 630): o.k.</a:t>
            </a:r>
          </a:p>
          <a:p>
            <a:r>
              <a:rPr lang="en-US" dirty="0"/>
              <a:t>Chapter 6.3.1 (line 692f): </a:t>
            </a:r>
          </a:p>
          <a:p>
            <a:pPr lvl="1"/>
            <a:r>
              <a:rPr lang="en-US" dirty="0"/>
              <a:t>… for roaming users, </a:t>
            </a:r>
            <a:r>
              <a:rPr lang="en-US" strike="sngStrike" dirty="0">
                <a:solidFill>
                  <a:srgbClr val="FF0000"/>
                </a:solidFill>
              </a:rPr>
              <a:t>i.e., for subscribers, </a:t>
            </a:r>
            <a:r>
              <a:rPr lang="en-US" dirty="0"/>
              <a:t>who make use of resources of networks </a:t>
            </a:r>
            <a:r>
              <a:rPr lang="en-US" dirty="0">
                <a:solidFill>
                  <a:srgbClr val="FF0000"/>
                </a:solidFill>
              </a:rPr>
              <a:t>not having direct relation </a:t>
            </a:r>
            <a:r>
              <a:rPr lang="en-US" strike="sngStrike" dirty="0">
                <a:solidFill>
                  <a:srgbClr val="FF0000"/>
                </a:solidFill>
              </a:rPr>
              <a:t>belonging</a:t>
            </a:r>
            <a:r>
              <a:rPr lang="en-US" dirty="0"/>
              <a:t> to their </a:t>
            </a:r>
            <a:r>
              <a:rPr lang="en-US" strike="sngStrike" dirty="0">
                <a:solidFill>
                  <a:srgbClr val="FF0000"/>
                </a:solidFill>
              </a:rPr>
              <a:t>own business </a:t>
            </a:r>
            <a:r>
              <a:rPr lang="en-US" dirty="0">
                <a:solidFill>
                  <a:srgbClr val="FF0000"/>
                </a:solidFill>
              </a:rPr>
              <a:t>service providers</a:t>
            </a:r>
            <a:r>
              <a:rPr lang="en-US" dirty="0"/>
              <a:t>.</a:t>
            </a:r>
          </a:p>
          <a:p>
            <a:r>
              <a:rPr lang="en-US" dirty="0"/>
              <a:t>Chapter 6.9.1 (line 941): o.k.</a:t>
            </a:r>
          </a:p>
          <a:p>
            <a:r>
              <a:rPr lang="en-US" dirty="0"/>
              <a:t>Chapter 7.5 (7x) and Chapter 7.6 (4x)</a:t>
            </a:r>
          </a:p>
          <a:p>
            <a:pPr lvl="1"/>
            <a:r>
              <a:rPr lang="en-US" dirty="0"/>
              <a:t>Included in </a:t>
            </a:r>
            <a:r>
              <a:rPr lang="en-US" dirty="0">
                <a:hlinkClick r:id="rId2"/>
              </a:rPr>
              <a:t>https://mentor.ieee.org/omniran/dcn/17/omniran-17-0068-03-CF00-chap-7-5-7-6-tsn-amendment.docx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85892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mniran-CF00-functionalDescription-template" id="{DF332D3A-4001-D947-AE9E-2473D520E8A8}" vid="{759A2307-25D4-A748-89E9-CCCBC87FF11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omniran-CF00-functionalDescription-template</Template>
  <TotalTime>776</TotalTime>
  <Words>409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Times</vt:lpstr>
      <vt:lpstr>Times New Roman</vt:lpstr>
      <vt:lpstr>omniran_template</vt:lpstr>
      <vt:lpstr>PowerPoint Presentation</vt:lpstr>
      <vt:lpstr>Terminology clean-up User/Subscriber ambiguities</vt:lpstr>
      <vt:lpstr>User/Subscriber P802.1CF ambiguities</vt:lpstr>
      <vt:lpstr>Definitions</vt:lpstr>
      <vt:lpstr>Proposal</vt:lpstr>
      <vt:lpstr>Implementation check  (edition D0.6.2.2)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 Riegel</dc:creator>
  <cp:lastModifiedBy>Riegel, Maximilian (Nokia - DE/Munich)</cp:lastModifiedBy>
  <cp:revision>52</cp:revision>
  <cp:lastPrinted>1998-02-10T13:28:06Z</cp:lastPrinted>
  <dcterms:created xsi:type="dcterms:W3CDTF">2017-09-03T14:41:40Z</dcterms:created>
  <dcterms:modified xsi:type="dcterms:W3CDTF">2017-11-30T15:00:40Z</dcterms:modified>
</cp:coreProperties>
</file>