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3" autoAdjust="0"/>
    <p:restoredTop sz="93581" autoAdjust="0"/>
  </p:normalViewPr>
  <p:slideViewPr>
    <p:cSldViewPr>
      <p:cViewPr varScale="1">
        <p:scale>
          <a:sx n="95" d="100"/>
          <a:sy n="95" d="100"/>
        </p:scale>
        <p:origin x="568" y="17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10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1/802-1cf-d1-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2018-01-24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Recent P802.1CF D1.0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http://www.ieee802.org/1/files/private/cf-drafts/d1/802-1cf-d1-0.pdf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Geneva meeting, January 22</a:t>
            </a:r>
            <a:r>
              <a:rPr lang="en-US" sz="2400" baseline="30000" dirty="0"/>
              <a:t>nd</a:t>
            </a:r>
            <a:r>
              <a:rPr lang="en-US" sz="2400" dirty="0"/>
              <a:t> - 24th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45271" cy="504055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Progressing P802.1CF</a:t>
            </a:r>
          </a:p>
          <a:p>
            <a:pPr lvl="1"/>
            <a:r>
              <a:rPr lang="en-US" dirty="0"/>
              <a:t>Initial WG ballot of P802.1CF failed</a:t>
            </a:r>
          </a:p>
          <a:p>
            <a:pPr lvl="2"/>
            <a:r>
              <a:rPr lang="en-US" dirty="0"/>
              <a:t>21 Abstain, 13 Approve, 7 Disapprove: Approval rate: 65% (&lt; 75%)</a:t>
            </a:r>
          </a:p>
          <a:p>
            <a:pPr lvl="2"/>
            <a:r>
              <a:rPr lang="en-US" dirty="0"/>
              <a:t>159 comments</a:t>
            </a:r>
          </a:p>
          <a:p>
            <a:pPr lvl="3"/>
            <a:r>
              <a:rPr lang="en-US" dirty="0"/>
              <a:t>92 Editorial, 67 Technical, 63 binding comments</a:t>
            </a:r>
          </a:p>
          <a:p>
            <a:pPr lvl="1"/>
            <a:r>
              <a:rPr lang="en-US" dirty="0"/>
              <a:t>All comments processed during F2F meeting</a:t>
            </a:r>
          </a:p>
          <a:p>
            <a:pPr lvl="2"/>
            <a:r>
              <a:rPr lang="en-US" dirty="0"/>
              <a:t>No difficulties to adopt all comments</a:t>
            </a:r>
          </a:p>
          <a:p>
            <a:pPr lvl="2"/>
            <a:r>
              <a:rPr lang="en-US" dirty="0"/>
              <a:t>Intensive discussion about a number of formal aspects</a:t>
            </a:r>
          </a:p>
          <a:p>
            <a:pPr lvl="3"/>
            <a:r>
              <a:rPr lang="en-US" dirty="0"/>
              <a:t>Adoption of some portion of 802.1AC text for information</a:t>
            </a:r>
          </a:p>
          <a:p>
            <a:pPr lvl="3"/>
            <a:r>
              <a:rPr lang="en-US" dirty="0"/>
              <a:t>Many editorial aspects for getting the document in good shape</a:t>
            </a:r>
          </a:p>
          <a:p>
            <a:pPr lvl="2"/>
            <a:r>
              <a:rPr lang="en-US" dirty="0"/>
              <a:t>Biggest technical open: Alignment and split of information models on operation, administration, and maintenance</a:t>
            </a:r>
          </a:p>
          <a:p>
            <a:r>
              <a:rPr lang="en-US" dirty="0"/>
              <a:t>Estimated timeline for P802.1CF with extended scope: </a:t>
            </a:r>
          </a:p>
          <a:p>
            <a:pPr lvl="1"/>
            <a:r>
              <a:rPr lang="en-US" dirty="0"/>
              <a:t>Starting WG ballot after Nov 2017, Sponsor Ballot Jul 2018</a:t>
            </a:r>
          </a:p>
          <a:p>
            <a:r>
              <a:rPr lang="en-US" dirty="0"/>
              <a:t>Discussion of contributions to IC NEND</a:t>
            </a:r>
          </a:p>
          <a:p>
            <a:pPr lvl="1"/>
            <a:r>
              <a:rPr lang="en-US" dirty="0"/>
              <a:t>Initial outline and text of report on industrial </a:t>
            </a:r>
            <a:r>
              <a:rPr lang="en-US" dirty="0" err="1"/>
              <a:t>IoT</a:t>
            </a:r>
            <a:r>
              <a:rPr lang="en-US" dirty="0"/>
              <a:t> reviewed to provide hints for presentation to IC NEND</a:t>
            </a:r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Chicago, IL, March 5-9,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913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Conclude discussion on information models</a:t>
            </a:r>
          </a:p>
          <a:p>
            <a:pPr lvl="1"/>
            <a:r>
              <a:rPr lang="en-US" dirty="0"/>
              <a:t>Conclude on revised content of D1.1</a:t>
            </a:r>
          </a:p>
          <a:p>
            <a:pPr lvl="1"/>
            <a:r>
              <a:rPr lang="en-US" dirty="0"/>
              <a:t>Potentially discuss contributions to the IC NEND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Feb 13</a:t>
            </a:r>
            <a:r>
              <a:rPr lang="en-US" baseline="30000" dirty="0"/>
              <a:t>th</a:t>
            </a:r>
            <a:r>
              <a:rPr lang="en-US" dirty="0"/>
              <a:t>, 0930AM ET </a:t>
            </a:r>
          </a:p>
          <a:p>
            <a:pPr lvl="2"/>
            <a:r>
              <a:rPr lang="en-US" dirty="0"/>
              <a:t>to discuss editorial process to implement resolved comments</a:t>
            </a:r>
          </a:p>
          <a:p>
            <a:pPr lvl="2"/>
            <a:r>
              <a:rPr lang="en-US" dirty="0"/>
              <a:t>progress information modeling</a:t>
            </a:r>
          </a:p>
          <a:p>
            <a:pPr lvl="1"/>
            <a:r>
              <a:rPr lang="en-US" dirty="0"/>
              <a:t>Feb 27</a:t>
            </a:r>
            <a:r>
              <a:rPr lang="en-US" baseline="30000" dirty="0"/>
              <a:t>th</a:t>
            </a:r>
            <a:r>
              <a:rPr lang="en-US" dirty="0"/>
              <a:t>, 0930AM ET </a:t>
            </a:r>
          </a:p>
          <a:p>
            <a:pPr lvl="2"/>
            <a:r>
              <a:rPr lang="en-US" dirty="0"/>
              <a:t>to progress input for discussions at Chicago F2F</a:t>
            </a:r>
          </a:p>
          <a:p>
            <a:pPr lvl="2"/>
            <a:endParaRPr lang="en-US" dirty="0"/>
          </a:p>
          <a:p>
            <a:r>
              <a:rPr lang="en-US" dirty="0"/>
              <a:t>Next WG ballot:</a:t>
            </a:r>
          </a:p>
          <a:p>
            <a:pPr lvl="1"/>
            <a:r>
              <a:rPr lang="en-US" dirty="0"/>
              <a:t>Start after Chicago F2F with closure some days before May 20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May ‘18 interim in Pittsburgh on May 21</a:t>
            </a:r>
            <a:r>
              <a:rPr lang="en-US" baseline="30000" dirty="0"/>
              <a:t>st</a:t>
            </a:r>
            <a:r>
              <a:rPr lang="en-US" dirty="0"/>
              <a:t>-25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2135</TotalTime>
  <Words>274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Geneva meeting, January 22nd - 24th </vt:lpstr>
      <vt:lpstr>Looking forward to next session in  Chicago, IL, March 5-9, 2018</vt:lpstr>
    </vt:vector>
  </TitlesOfParts>
  <Company>Nokia Siemens Networks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201</cp:revision>
  <cp:lastPrinted>1998-02-10T13:28:06Z</cp:lastPrinted>
  <dcterms:created xsi:type="dcterms:W3CDTF">2013-03-11T14:14:17Z</dcterms:created>
  <dcterms:modified xsi:type="dcterms:W3CDTF">2018-01-24T16:33:42Z</dcterms:modified>
</cp:coreProperties>
</file>