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53" r:id="rId4"/>
    <p:sldId id="352" r:id="rId5"/>
    <p:sldId id="346" r:id="rId6"/>
    <p:sldId id="347" r:id="rId7"/>
    <p:sldId id="348" r:id="rId8"/>
    <p:sldId id="349" r:id="rId9"/>
    <p:sldId id="320" r:id="rId10"/>
    <p:sldId id="331" r:id="rId11"/>
    <p:sldId id="343"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02" autoAdjust="0"/>
    <p:restoredTop sz="95297" autoAdjust="0"/>
  </p:normalViewPr>
  <p:slideViewPr>
    <p:cSldViewPr>
      <p:cViewPr varScale="1">
        <p:scale>
          <a:sx n="120" d="100"/>
          <a:sy n="120" d="100"/>
        </p:scale>
        <p:origin x="138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omniran-18-0016-00-00TG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Rosemont, IL</a:t>
            </a:r>
          </a:p>
        </p:txBody>
      </p:sp>
      <p:sp>
        <p:nvSpPr>
          <p:cNvPr id="3" name="Subtitle 2"/>
          <p:cNvSpPr>
            <a:spLocks noGrp="1"/>
          </p:cNvSpPr>
          <p:nvPr>
            <p:ph type="subTitle" idx="1"/>
          </p:nvPr>
        </p:nvSpPr>
        <p:spPr/>
        <p:txBody>
          <a:bodyPr/>
          <a:lstStyle/>
          <a:p>
            <a:r>
              <a:rPr lang="en-US" dirty="0"/>
              <a:t>2018-02-21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590800"/>
          </a:xfrm>
        </p:spPr>
        <p:txBody>
          <a:bodyPr>
            <a:normAutofit fontScale="92500" lnSpcReduction="10000"/>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76297458"/>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bg1">
                              <a:lumMod val="85000"/>
                            </a:schemeClr>
                          </a:solidFill>
                          <a:effectLst/>
                          <a:latin typeface="+mn-lt"/>
                        </a:rPr>
                        <a:t>Nader Zein</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85000"/>
                            </a:schemeClr>
                          </a:solidFill>
                          <a:effectLst/>
                          <a:latin typeface="+mn-lt"/>
                        </a:rPr>
                        <a:t>Hao</a:t>
                      </a:r>
                      <a:r>
                        <a:rPr lang="en-US" sz="1400" dirty="0">
                          <a:solidFill>
                            <a:schemeClr val="bg1">
                              <a:lumMod val="85000"/>
                            </a:schemeClr>
                          </a:solidFill>
                          <a:effectLst/>
                          <a:latin typeface="+mn-lt"/>
                        </a:rPr>
                        <a:t> Wang</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bg1">
                              <a:lumMod val="85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85000"/>
                            </a:schemeClr>
                          </a:solidFill>
                          <a:effectLst/>
                          <a:latin typeface="+mn-lt"/>
                        </a:rPr>
                        <a:t>Walter </a:t>
                      </a:r>
                      <a:r>
                        <a:rPr lang="en-US" sz="1400" dirty="0" err="1">
                          <a:solidFill>
                            <a:schemeClr val="bg1">
                              <a:lumMod val="85000"/>
                            </a:schemeClr>
                          </a:solidFill>
                          <a:effectLst/>
                          <a:latin typeface="+mn-lt"/>
                        </a:rPr>
                        <a:t>Pienciak</a:t>
                      </a:r>
                      <a:endParaRPr lang="en-US" sz="1400" dirty="0">
                        <a:solidFill>
                          <a:schemeClr val="bg1">
                            <a:lumMod val="85000"/>
                          </a:schemeClr>
                        </a:solidFill>
                        <a:effectLst/>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bg1">
                              <a:lumMod val="85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Paul </a:t>
                      </a:r>
                      <a:r>
                        <a:rPr lang="en-US" sz="1400" dirty="0" err="1">
                          <a:solidFill>
                            <a:schemeClr val="bg1">
                              <a:lumMod val="85000"/>
                            </a:schemeClr>
                          </a:solidFill>
                          <a:effectLst/>
                          <a:latin typeface="+mn-lt"/>
                        </a:rPr>
                        <a:t>Nikolich</a:t>
                      </a:r>
                      <a:endParaRPr lang="en-US" sz="1400" dirty="0">
                        <a:solidFill>
                          <a:schemeClr val="bg1">
                            <a:lumMod val="85000"/>
                          </a:schemeClr>
                        </a:solidFill>
                        <a:effectLst/>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 802</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a:solidFill>
                            <a:schemeClr val="bg1">
                              <a:lumMod val="85000"/>
                            </a:schemeClr>
                          </a:solidFill>
                          <a:effectLst/>
                          <a:latin typeface="+mn-lt"/>
                        </a:rPr>
                        <a:t>Satoko Itaya</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bg1">
                              <a:lumMod val="85000"/>
                            </a:schemeClr>
                          </a:solidFill>
                          <a:latin typeface="+mn-lt"/>
                        </a:rPr>
                        <a:t>Patrick </a:t>
                      </a:r>
                      <a:r>
                        <a:rPr lang="en-US" sz="1400" dirty="0" err="1">
                          <a:solidFill>
                            <a:schemeClr val="bg1">
                              <a:lumMod val="85000"/>
                            </a:schemeClr>
                          </a:solidFill>
                          <a:latin typeface="+mn-lt"/>
                        </a:rPr>
                        <a:t>Slaats</a:t>
                      </a:r>
                      <a:endParaRPr lang="en-US" sz="1400" dirty="0">
                        <a:solidFill>
                          <a:schemeClr val="bg1">
                            <a:lumMod val="85000"/>
                          </a:schemeClr>
                        </a:solidFill>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bg1">
                              <a:lumMod val="85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bg1">
                              <a:lumMod val="85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bg1">
                              <a:lumMod val="85000"/>
                            </a:schemeClr>
                          </a:solidFill>
                          <a:effectLst/>
                          <a:latin typeface="+mn-lt"/>
                        </a:rPr>
                        <a:t>EthAirNet</a:t>
                      </a:r>
                      <a:r>
                        <a:rPr lang="en-US" sz="1400" dirty="0">
                          <a:solidFill>
                            <a:schemeClr val="bg1">
                              <a:lumMod val="85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dirty="0" err="1">
                          <a:solidFill>
                            <a:schemeClr val="bg1">
                              <a:lumMod val="85000"/>
                            </a:schemeClr>
                          </a:solidFill>
                          <a:effectLst/>
                          <a:latin typeface="+mn-lt"/>
                        </a:rPr>
                        <a:t>Yonggang</a:t>
                      </a:r>
                      <a:r>
                        <a:rPr lang="en-US" sz="1400" dirty="0">
                          <a:solidFill>
                            <a:schemeClr val="bg1">
                              <a:lumMod val="85000"/>
                            </a:schemeClr>
                          </a:solidFill>
                          <a:effectLst/>
                          <a:latin typeface="+mn-lt"/>
                        </a:rPr>
                        <a:t> Fang</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IC NEND contributions review</a:t>
            </a:r>
          </a:p>
          <a:p>
            <a:pPr lvl="1"/>
            <a:r>
              <a:rPr lang="en-US" dirty="0"/>
              <a:t>Status of P802.1CF D1.0 comment resolution</a:t>
            </a:r>
          </a:p>
          <a:p>
            <a:pPr lvl="1"/>
            <a:r>
              <a:rPr lang="en-US" dirty="0"/>
              <a:t>Documentation of P802.1CF D1.0 comment resolution</a:t>
            </a:r>
          </a:p>
          <a:p>
            <a:pPr lvl="1"/>
            <a:r>
              <a:rPr lang="en-US" dirty="0"/>
              <a:t>Review of contributions addressing unresolved P802.1CF/D1.0 comments</a:t>
            </a:r>
          </a:p>
          <a:p>
            <a:pPr lvl="1"/>
            <a:r>
              <a:rPr lang="en-US" dirty="0"/>
              <a:t>Plan for 802.1CF-D1.1 draft and recirculation ballot</a:t>
            </a:r>
          </a:p>
          <a:p>
            <a:pPr lvl="1"/>
            <a:r>
              <a:rPr lang="en-US" dirty="0"/>
              <a:t>Conference calls until Jul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a:t>
            </a:r>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lstStyle/>
          <a:p>
            <a:r>
              <a:rPr lang="en-US" dirty="0"/>
              <a:t>IC NEND contributions review</a:t>
            </a:r>
          </a:p>
          <a:p>
            <a:pPr lvl="1"/>
            <a:r>
              <a:rPr lang="en-US" dirty="0"/>
              <a:t>..</a:t>
            </a:r>
          </a:p>
          <a:p>
            <a:endParaRPr lang="en-US" dirty="0"/>
          </a:p>
          <a:p>
            <a:r>
              <a:rPr lang="en-US" dirty="0"/>
              <a:t>Status of P802.1CF D1.0 comment resolution</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p:txBody>
          <a:bodyPr>
            <a:normAutofit/>
          </a:bodyPr>
          <a:lstStyle/>
          <a:p>
            <a:r>
              <a:rPr lang="en-US" dirty="0"/>
              <a:t>Documentation of P802.1CF D1.0 comment resolution</a:t>
            </a:r>
          </a:p>
          <a:p>
            <a:pPr lvl="0"/>
            <a:endParaRPr lang="en-US" dirty="0"/>
          </a:p>
          <a:p>
            <a:pPr lvl="0"/>
            <a:r>
              <a:rPr lang="en-US" dirty="0"/>
              <a:t>Review of contributions addressing unresolved P802.1CF/D1.0 comments</a:t>
            </a:r>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p:txBody>
          <a:bodyPr>
            <a:normAutofit/>
          </a:bodyPr>
          <a:lstStyle/>
          <a:p>
            <a:r>
              <a:rPr lang="en-US" dirty="0"/>
              <a:t>Review of contributions addressing unresolved P802.1CF/D1.0 comments</a:t>
            </a:r>
          </a:p>
          <a:p>
            <a:endParaRPr lang="en-US" dirty="0"/>
          </a:p>
          <a:p>
            <a:r>
              <a:rPr lang="en-US" dirty="0"/>
              <a:t>Plan for 802.1CF-D1.1 draft and recirculation ballot</a:t>
            </a:r>
          </a:p>
          <a:p>
            <a:endParaRPr lang="en-US" dirty="0"/>
          </a:p>
          <a:p>
            <a:r>
              <a:rPr lang="en-US" dirty="0"/>
              <a:t>Conference calls until Jul 2018 F2F</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January 2018 F2F Meeting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a:t>Venue:</a:t>
            </a:r>
          </a:p>
          <a:p>
            <a:pPr lvl="1"/>
            <a:r>
              <a:rPr lang="de-DE" b="1" dirty="0"/>
              <a:t>Hyatt </a:t>
            </a:r>
            <a:r>
              <a:rPr lang="de-DE" b="1" dirty="0" err="1"/>
              <a:t>Regency</a:t>
            </a:r>
            <a:r>
              <a:rPr lang="de-DE" b="1" dirty="0"/>
              <a:t> </a:t>
            </a:r>
            <a:r>
              <a:rPr lang="de-DE" b="1" dirty="0" err="1"/>
              <a:t>O’Hare</a:t>
            </a:r>
            <a:endParaRPr lang="de-DE" b="1" dirty="0"/>
          </a:p>
          <a:p>
            <a:pPr lvl="2"/>
            <a:r>
              <a:rPr lang="de-DE" dirty="0"/>
              <a:t>9300 W </a:t>
            </a:r>
            <a:r>
              <a:rPr lang="de-DE" dirty="0" err="1"/>
              <a:t>Bryn</a:t>
            </a:r>
            <a:r>
              <a:rPr lang="de-DE" dirty="0"/>
              <a:t> </a:t>
            </a:r>
            <a:r>
              <a:rPr lang="de-DE" dirty="0" err="1"/>
              <a:t>Mawr</a:t>
            </a:r>
            <a:r>
              <a:rPr lang="de-DE" dirty="0"/>
              <a:t> Avenue</a:t>
            </a:r>
            <a:br>
              <a:rPr lang="de-DE" dirty="0"/>
            </a:br>
            <a:r>
              <a:rPr lang="de-DE" dirty="0" err="1"/>
              <a:t>Rosemont</a:t>
            </a:r>
            <a:r>
              <a:rPr lang="de-DE" dirty="0"/>
              <a:t> IL 60018</a:t>
            </a:r>
            <a:br>
              <a:rPr lang="de-DE" dirty="0"/>
            </a:br>
            <a:r>
              <a:rPr lang="de-DE" dirty="0"/>
              <a:t>USA</a:t>
            </a:r>
          </a:p>
          <a:p>
            <a:pPr lvl="1"/>
            <a:endParaRPr lang="en-US" dirty="0"/>
          </a:p>
          <a:p>
            <a:r>
              <a:rPr lang="en-US" dirty="0" err="1"/>
              <a:t>OmniRAN</a:t>
            </a:r>
            <a:r>
              <a:rPr lang="en-US" dirty="0"/>
              <a:t> TG sessions:</a:t>
            </a:r>
          </a:p>
          <a:p>
            <a:pPr lvl="1"/>
            <a:r>
              <a:rPr lang="en-US" dirty="0"/>
              <a:t>Mon, 	Mar 5th,	13:30-18:00</a:t>
            </a:r>
          </a:p>
          <a:p>
            <a:pPr lvl="2"/>
            <a:r>
              <a:rPr lang="en-US" dirty="0"/>
              <a:t>Meeting room: </a:t>
            </a:r>
          </a:p>
          <a:p>
            <a:pPr lvl="1"/>
            <a:r>
              <a:rPr lang="en-US" dirty="0"/>
              <a:t>Tue, 	Mar 6th, 	13:30-18:00</a:t>
            </a:r>
          </a:p>
          <a:p>
            <a:pPr lvl="2"/>
            <a:r>
              <a:rPr lang="en-US" dirty="0"/>
              <a:t>Meeting room:</a:t>
            </a:r>
          </a:p>
          <a:p>
            <a:pPr lvl="1"/>
            <a:r>
              <a:rPr lang="en-US" dirty="0"/>
              <a:t>Wed,	Mar 7th,	16:00-18:00</a:t>
            </a:r>
          </a:p>
          <a:p>
            <a:pPr lvl="2"/>
            <a:r>
              <a:rPr lang="en-US" dirty="0"/>
              <a:t>Meeting room:</a:t>
            </a:r>
          </a:p>
          <a:p>
            <a:pPr lvl="1"/>
            <a:r>
              <a:rPr lang="en-US" dirty="0"/>
              <a:t>Thu,	Mar 8th,	10:30-15:30</a:t>
            </a:r>
          </a:p>
          <a:p>
            <a:pPr lvl="2"/>
            <a:r>
              <a:rPr lang="en-US" dirty="0"/>
              <a:t>Meeting room: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940528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612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2379</TotalTime>
  <Words>1101</Words>
  <Application>Microsoft Macintosh PowerPoint</Application>
  <PresentationFormat>On-screen Show (4:3)</PresentationFormat>
  <Paragraphs>209</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March 2018 F2F Meeting Rosemont, IL</vt:lpstr>
      <vt:lpstr>January 2018 F2F Meeting</vt:lpstr>
      <vt:lpstr>Agenda proposal for Mar 2018 F2F</vt:lpstr>
      <vt:lpstr>Mar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for Mar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363</cp:revision>
  <cp:lastPrinted>1998-02-10T13:28:06Z</cp:lastPrinted>
  <dcterms:created xsi:type="dcterms:W3CDTF">2011-12-30T17:06:23Z</dcterms:created>
  <dcterms:modified xsi:type="dcterms:W3CDTF">2018-02-21T10:45:54Z</dcterms:modified>
</cp:coreProperties>
</file>