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3" autoAdjust="0"/>
    <p:restoredTop sz="93581" autoAdjust="0"/>
  </p:normalViewPr>
  <p:slideViewPr>
    <p:cSldViewPr>
      <p:cViewPr varScale="1">
        <p:scale>
          <a:sx n="95" d="100"/>
          <a:sy n="95" d="100"/>
        </p:scale>
        <p:origin x="568" y="17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26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1/802-1cf-d1-0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2018-03-08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Recent P802.1CF D1.0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http://www.ieee802.org/1/files/private/cf-drafts/d1/802-1cf-d1-0.pdf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Rosemont, IL meeting, March 5</a:t>
            </a:r>
            <a:r>
              <a:rPr lang="en-US" sz="2400" baseline="30000" dirty="0"/>
              <a:t>th</a:t>
            </a:r>
            <a:r>
              <a:rPr lang="en-US" sz="2400" dirty="0"/>
              <a:t> – 8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Progressing P802.1CF</a:t>
            </a:r>
          </a:p>
          <a:p>
            <a:pPr lvl="1"/>
            <a:r>
              <a:rPr lang="en-US" dirty="0"/>
              <a:t>D1.0 comment resolution and development of remedies proceeding</a:t>
            </a:r>
          </a:p>
          <a:p>
            <a:pPr lvl="2"/>
            <a:r>
              <a:rPr lang="en-US" dirty="0"/>
              <a:t>Contributions adopted on further deployment scenarios</a:t>
            </a:r>
          </a:p>
          <a:p>
            <a:pPr lvl="2"/>
            <a:r>
              <a:rPr lang="en-US" dirty="0"/>
              <a:t>Restructuring of information models</a:t>
            </a:r>
          </a:p>
          <a:p>
            <a:pPr lvl="2"/>
            <a:r>
              <a:rPr lang="en-US" dirty="0"/>
              <a:t>Definitions</a:t>
            </a:r>
          </a:p>
          <a:p>
            <a:pPr lvl="1"/>
            <a:r>
              <a:rPr lang="en-US" dirty="0"/>
              <a:t>Addressing implementation issues</a:t>
            </a:r>
          </a:p>
          <a:p>
            <a:pPr lvl="2"/>
            <a:r>
              <a:rPr lang="en-US" dirty="0"/>
              <a:t>Replacing content with references to other 802.1 standards</a:t>
            </a:r>
          </a:p>
          <a:p>
            <a:pPr lvl="2"/>
            <a:r>
              <a:rPr lang="en-US" dirty="0"/>
              <a:t>Restructuring of chapter on softwarization</a:t>
            </a:r>
          </a:p>
          <a:p>
            <a:r>
              <a:rPr lang="en-US" dirty="0"/>
              <a:t>Estimated timeline for P802.1CF with extended scope: </a:t>
            </a:r>
          </a:p>
          <a:p>
            <a:pPr lvl="1"/>
            <a:r>
              <a:rPr lang="en-US" dirty="0"/>
              <a:t>Sponsor Ballot potentially after Jul 2018</a:t>
            </a:r>
          </a:p>
          <a:p>
            <a:r>
              <a:rPr lang="en-US" dirty="0"/>
              <a:t>Discussion of contributions to IC NEND</a:t>
            </a:r>
          </a:p>
          <a:p>
            <a:pPr lvl="1"/>
            <a:r>
              <a:rPr lang="en-US" dirty="0"/>
              <a:t>Review of draft report on industrial </a:t>
            </a:r>
            <a:r>
              <a:rPr lang="en-US" dirty="0" err="1"/>
              <a:t>IoT</a:t>
            </a:r>
            <a:r>
              <a:rPr lang="en-US" dirty="0"/>
              <a:t> reviewed to provide hints adding information and revision prior to presentation to </a:t>
            </a:r>
            <a:r>
              <a:rPr lang="en-US" dirty="0" err="1"/>
              <a:t>Nendica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Pittsburgh, May 21-25,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913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Comment resolution of comments on P802.1CF D2.0</a:t>
            </a:r>
          </a:p>
          <a:p>
            <a:pPr lvl="1"/>
            <a:r>
              <a:rPr lang="en-US" dirty="0"/>
              <a:t>Potentially, review of intended submissions to </a:t>
            </a:r>
            <a:r>
              <a:rPr lang="en-US" dirty="0" err="1"/>
              <a:t>Nendica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March 20</a:t>
            </a:r>
            <a:r>
              <a:rPr lang="en-US" baseline="30000" dirty="0"/>
              <a:t>th</a:t>
            </a:r>
            <a:r>
              <a:rPr lang="en-US" dirty="0"/>
              <a:t> , 0930AM ET </a:t>
            </a:r>
          </a:p>
          <a:p>
            <a:pPr lvl="2"/>
            <a:r>
              <a:rPr lang="en-US" dirty="0"/>
              <a:t>Open issues of implementation of remedies</a:t>
            </a:r>
          </a:p>
          <a:p>
            <a:pPr lvl="2"/>
            <a:r>
              <a:rPr lang="en-US" dirty="0"/>
              <a:t>Review and completion of documentation of proposed disposition</a:t>
            </a:r>
          </a:p>
          <a:p>
            <a:pPr lvl="2"/>
            <a:r>
              <a:rPr lang="en-US" dirty="0"/>
              <a:t>Review of information model revision (Clause 8.1)</a:t>
            </a:r>
          </a:p>
          <a:p>
            <a:pPr lvl="1"/>
            <a:r>
              <a:rPr lang="en-US" dirty="0"/>
              <a:t>April 3</a:t>
            </a:r>
            <a:r>
              <a:rPr lang="en-US" baseline="30000" dirty="0"/>
              <a:t>rd</a:t>
            </a:r>
            <a:r>
              <a:rPr lang="en-US" dirty="0"/>
              <a:t> , 0930AM ET </a:t>
            </a:r>
          </a:p>
          <a:p>
            <a:pPr lvl="2"/>
            <a:r>
              <a:rPr lang="en-US" dirty="0"/>
              <a:t>Review of revisions to clauses 7.1, 7.7, and 7.8</a:t>
            </a:r>
          </a:p>
          <a:p>
            <a:pPr lvl="2"/>
            <a:r>
              <a:rPr lang="en-US" dirty="0"/>
              <a:t>Review of smaller textual amendments</a:t>
            </a:r>
          </a:p>
          <a:p>
            <a:pPr lvl="2"/>
            <a:r>
              <a:rPr lang="en-US" dirty="0"/>
              <a:t>Preparation of swapping figures to .</a:t>
            </a:r>
            <a:r>
              <a:rPr lang="en-US" dirty="0" err="1"/>
              <a:t>svg</a:t>
            </a:r>
            <a:endParaRPr lang="en-US" dirty="0"/>
          </a:p>
          <a:p>
            <a:pPr lvl="1"/>
            <a:r>
              <a:rPr lang="en-US" dirty="0"/>
              <a:t>April 13</a:t>
            </a:r>
            <a:r>
              <a:rPr lang="en-US" baseline="30000" dirty="0"/>
              <a:t>th</a:t>
            </a:r>
            <a:r>
              <a:rPr lang="en-US" dirty="0"/>
              <a:t>, 0930AM ET</a:t>
            </a:r>
          </a:p>
          <a:p>
            <a:pPr lvl="2"/>
            <a:r>
              <a:rPr lang="en-US" dirty="0"/>
              <a:t>Final review of D2.0 in preparation of WG ballot</a:t>
            </a:r>
          </a:p>
          <a:p>
            <a:pPr lvl="2"/>
            <a:endParaRPr lang="en-US" dirty="0"/>
          </a:p>
          <a:p>
            <a:r>
              <a:rPr lang="en-US" dirty="0"/>
              <a:t>Next WG ballot:</a:t>
            </a:r>
          </a:p>
          <a:p>
            <a:pPr lvl="1"/>
            <a:r>
              <a:rPr lang="en-US" dirty="0"/>
              <a:t>Start latest at April 18th with closure on May 19th</a:t>
            </a:r>
          </a:p>
          <a:p>
            <a:pPr lvl="2"/>
            <a:r>
              <a:rPr lang="en-US" dirty="0"/>
              <a:t>May ‘18 interim in Pittsburgh on May 21</a:t>
            </a:r>
            <a:r>
              <a:rPr lang="en-US" baseline="30000" dirty="0"/>
              <a:t>st</a:t>
            </a:r>
            <a:r>
              <a:rPr lang="en-US" dirty="0"/>
              <a:t>-25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2208</TotalTime>
  <Words>213</Words>
  <Application>Microsoft Macintosh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Rosemont, IL meeting, March 5th – 8th </vt:lpstr>
      <vt:lpstr>Looking forward to next session in  Pittsburgh, May 21-25, 2018</vt:lpstr>
    </vt:vector>
  </TitlesOfParts>
  <Company>Nokia Siemens Networks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210</cp:revision>
  <cp:lastPrinted>1998-02-10T13:28:06Z</cp:lastPrinted>
  <dcterms:created xsi:type="dcterms:W3CDTF">2013-03-11T14:14:17Z</dcterms:created>
  <dcterms:modified xsi:type="dcterms:W3CDTF">2018-03-08T20:53:25Z</dcterms:modified>
</cp:coreProperties>
</file>