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79" autoAdjust="0"/>
    <p:restoredTop sz="95016" autoAdjust="0"/>
  </p:normalViewPr>
  <p:slideViewPr>
    <p:cSldViewPr>
      <p:cViewPr varScale="1">
        <p:scale>
          <a:sx n="85" d="100"/>
          <a:sy n="85" d="100"/>
        </p:scale>
        <p:origin x="88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omniran-18-0029-00-00TG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28-00-00TG-mar-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6ddad4011ce5efafcddedf45c895b5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March 20</a:t>
            </a:r>
            <a:r>
              <a:rPr lang="en-US" baseline="30000" dirty="0"/>
              <a:t>th</a:t>
            </a:r>
            <a:r>
              <a:rPr lang="en-US" dirty="0"/>
              <a:t>, 2018 Conference Call</a:t>
            </a:r>
          </a:p>
        </p:txBody>
      </p:sp>
      <p:sp>
        <p:nvSpPr>
          <p:cNvPr id="3" name="Subtitle 2"/>
          <p:cNvSpPr>
            <a:spLocks noGrp="1"/>
          </p:cNvSpPr>
          <p:nvPr>
            <p:ph type="subTitle" idx="1"/>
          </p:nvPr>
        </p:nvSpPr>
        <p:spPr/>
        <p:txBody>
          <a:bodyPr/>
          <a:lstStyle/>
          <a:p>
            <a:r>
              <a:rPr lang="en-US" dirty="0"/>
              <a:t>2018-03-19</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10000"/>
          </a:bodyPr>
          <a:lstStyle/>
          <a:p>
            <a:r>
              <a:rPr lang="en-US" dirty="0"/>
              <a:t>Minutes</a:t>
            </a:r>
          </a:p>
          <a:p>
            <a:r>
              <a:rPr lang="en-US" dirty="0"/>
              <a:t>Reports</a:t>
            </a:r>
          </a:p>
          <a:p>
            <a:r>
              <a:rPr lang="en-US" dirty="0"/>
              <a:t>P802.1CF-D1.0 comment resolution	</a:t>
            </a:r>
          </a:p>
          <a:p>
            <a:pPr lvl="1"/>
            <a:r>
              <a:rPr lang="en-US" dirty="0"/>
              <a:t>Open issues of implementation of remedies</a:t>
            </a:r>
          </a:p>
          <a:p>
            <a:pPr lvl="1"/>
            <a:r>
              <a:rPr lang="en-US" dirty="0"/>
              <a:t>Documentation of proposed disposition</a:t>
            </a:r>
          </a:p>
          <a:p>
            <a:pPr lvl="1"/>
            <a:r>
              <a:rPr lang="en-US" dirty="0"/>
              <a:t>Review of information model revision (Clause 8.1)</a:t>
            </a:r>
          </a:p>
          <a:p>
            <a:pPr lvl="1"/>
            <a:r>
              <a:rPr lang="en-US" dirty="0"/>
              <a:t>Review of revision to Identifiers clause (Clause 6.7)</a:t>
            </a:r>
          </a:p>
          <a:p>
            <a:pPr lvl="1"/>
            <a:r>
              <a:rPr lang="en-US" dirty="0"/>
              <a:t>Review of other amendments</a:t>
            </a:r>
          </a:p>
          <a:p>
            <a:pPr lvl="1"/>
            <a:r>
              <a:rPr lang="en-US" dirty="0"/>
              <a:t>Plan for swapping to searchable figures (.</a:t>
            </a:r>
            <a:r>
              <a:rPr lang="en-US" dirty="0" err="1"/>
              <a:t>svg</a:t>
            </a:r>
            <a:r>
              <a:rPr lang="en-US" dirty="0"/>
              <a:t>)</a:t>
            </a:r>
          </a:p>
          <a:p>
            <a:r>
              <a:rPr lang="en-US" dirty="0"/>
              <a:t>Next meeting</a:t>
            </a:r>
          </a:p>
          <a:p>
            <a:r>
              <a:rPr lang="en-US" dirty="0" err="1"/>
              <a:t>AoB</a:t>
            </a:r>
            <a:endParaRPr lang="en-US" sz="2400"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85000" lnSpcReduction="10000"/>
          </a:bodyPr>
          <a:lstStyle/>
          <a:p>
            <a:r>
              <a:rPr lang="en-US" dirty="0"/>
              <a:t>Minutes</a:t>
            </a:r>
          </a:p>
          <a:p>
            <a:pPr lvl="1"/>
            <a:r>
              <a:rPr lang="en-US" dirty="0">
                <a:hlinkClick r:id="rId2"/>
              </a:rPr>
              <a:t>https://mentor.ieee.org/omniran/dcn/18/omniran-18-0028-00-00TG-mar-2018-f2f-meeting-minutes.docx</a:t>
            </a:r>
            <a:endParaRPr lang="en-US" dirty="0"/>
          </a:p>
          <a:p>
            <a:pPr lvl="2"/>
            <a:r>
              <a:rPr lang="en-US" dirty="0"/>
              <a:t>..</a:t>
            </a:r>
          </a:p>
          <a:p>
            <a:pPr lvl="2"/>
            <a:endParaRPr lang="en-US" dirty="0"/>
          </a:p>
          <a:p>
            <a:r>
              <a:rPr lang="en-US" dirty="0"/>
              <a:t>Reports</a:t>
            </a:r>
          </a:p>
          <a:p>
            <a:pPr lvl="1"/>
            <a:r>
              <a:rPr lang="en-US" dirty="0"/>
              <a:t>OmniRAN TG will take responsibility for P802.1CQ</a:t>
            </a:r>
          </a:p>
          <a:p>
            <a:pPr lvl="1"/>
            <a:r>
              <a:rPr lang="en-US" dirty="0"/>
              <a:t>..</a:t>
            </a:r>
          </a:p>
          <a:p>
            <a:r>
              <a:rPr lang="en-US" dirty="0"/>
              <a:t>Review of information model revision (Clause 8.1)</a:t>
            </a:r>
          </a:p>
          <a:p>
            <a:pPr lvl="1"/>
            <a:r>
              <a:rPr lang="en-US" dirty="0"/>
              <a:t>..</a:t>
            </a:r>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5135562"/>
          </a:xfrm>
        </p:spPr>
        <p:txBody>
          <a:bodyPr>
            <a:normAutofit fontScale="92500" lnSpcReduction="20000"/>
          </a:bodyPr>
          <a:lstStyle/>
          <a:p>
            <a:r>
              <a:rPr lang="en-US" dirty="0"/>
              <a:t>Review of revision to Identifiers clause (Clause 6.7)</a:t>
            </a:r>
          </a:p>
          <a:p>
            <a:pPr lvl="1"/>
            <a:r>
              <a:rPr lang="en-US" dirty="0"/>
              <a:t>..</a:t>
            </a:r>
          </a:p>
          <a:p>
            <a:pPr lvl="1"/>
            <a:endParaRPr lang="en-US" dirty="0"/>
          </a:p>
          <a:p>
            <a:r>
              <a:rPr lang="en-US" dirty="0"/>
              <a:t>Open issues of implementation of remedies</a:t>
            </a:r>
          </a:p>
          <a:p>
            <a:pPr lvl="1"/>
            <a:r>
              <a:rPr lang="en-US" dirty="0"/>
              <a:t>..</a:t>
            </a:r>
          </a:p>
          <a:p>
            <a:pPr lvl="1"/>
            <a:endParaRPr lang="en-US" dirty="0"/>
          </a:p>
          <a:p>
            <a:r>
              <a:rPr lang="en-US" dirty="0"/>
              <a:t>Documentation of proposed disposition</a:t>
            </a:r>
          </a:p>
          <a:p>
            <a:pPr lvl="1"/>
            <a:r>
              <a:rPr lang="en-US" dirty="0"/>
              <a:t>..</a:t>
            </a:r>
          </a:p>
          <a:p>
            <a:pPr lvl="1"/>
            <a:endParaRPr lang="en-US" dirty="0"/>
          </a:p>
          <a:p>
            <a:r>
              <a:rPr lang="en-US" dirty="0"/>
              <a:t>Review of other amendments</a:t>
            </a:r>
          </a:p>
          <a:p>
            <a:pPr lvl="1"/>
            <a:r>
              <a:rPr lang="en-US" dirty="0"/>
              <a:t>..</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77500" lnSpcReduction="20000"/>
          </a:bodyPr>
          <a:lstStyle/>
          <a:p>
            <a:r>
              <a:rPr lang="en-US" dirty="0"/>
              <a:t>Plan for swapping to searchable figures (.</a:t>
            </a:r>
            <a:r>
              <a:rPr lang="en-US" dirty="0" err="1"/>
              <a:t>svg</a:t>
            </a:r>
            <a:r>
              <a:rPr lang="en-US" dirty="0"/>
              <a:t>)</a:t>
            </a:r>
          </a:p>
          <a:p>
            <a:pPr lvl="1"/>
            <a:r>
              <a:rPr lang="en-US" dirty="0"/>
              <a:t>..</a:t>
            </a:r>
          </a:p>
          <a:p>
            <a:pPr marL="457200" lvl="1" indent="0">
              <a:buNone/>
            </a:pPr>
            <a:endParaRPr lang="en-US" dirty="0"/>
          </a:p>
          <a:p>
            <a:r>
              <a:rPr lang="en-US" dirty="0"/>
              <a:t>Next meeting</a:t>
            </a:r>
          </a:p>
          <a:p>
            <a:pPr lvl="1"/>
            <a:r>
              <a:rPr lang="en-US" dirty="0"/>
              <a:t>.1CQ conference call on March 28</a:t>
            </a:r>
            <a:r>
              <a:rPr lang="en-US" baseline="30000" dirty="0"/>
              <a:t>th</a:t>
            </a:r>
            <a:r>
              <a:rPr lang="en-US" dirty="0"/>
              <a:t>, 09:00 – 10:00 AM ET</a:t>
            </a:r>
          </a:p>
          <a:p>
            <a:pPr lvl="1"/>
            <a:r>
              <a:rPr lang="en-US" dirty="0"/>
              <a:t>.1CF conference call on April 3</a:t>
            </a:r>
            <a:r>
              <a:rPr lang="en-US" baseline="30000" dirty="0"/>
              <a:t>rd</a:t>
            </a:r>
            <a:r>
              <a:rPr lang="en-US" dirty="0"/>
              <a:t>, 09:30 – 11:00 AM ET</a:t>
            </a:r>
          </a:p>
          <a:p>
            <a:pPr lvl="1"/>
            <a:endParaRPr lang="en-US" dirty="0"/>
          </a:p>
          <a:p>
            <a:r>
              <a:rPr lang="en-US" dirty="0" err="1"/>
              <a:t>AoB</a:t>
            </a:r>
            <a:endParaRPr lang="en-US" dirty="0"/>
          </a:p>
          <a:p>
            <a:pPr lvl="1"/>
            <a:r>
              <a:rPr lang="en-US" dirty="0"/>
              <a:t>..</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March 20</a:t>
            </a:r>
            <a:r>
              <a:rPr lang="en-GB" baseline="30000" dirty="0"/>
              <a:t>th</a:t>
            </a:r>
            <a:r>
              <a:rPr lang="en-US" dirty="0"/>
              <a:t>, 2018 at 09:30-11:00am ET</a:t>
            </a:r>
          </a:p>
          <a:p>
            <a:endParaRPr lang="en-US" dirty="0"/>
          </a:p>
          <a:p>
            <a:r>
              <a:rPr lang="en-US" dirty="0"/>
              <a:t>Join WebEx meeting</a:t>
            </a:r>
          </a:p>
          <a:p>
            <a:pPr lvl="1"/>
            <a:r>
              <a:rPr lang="en-US" dirty="0">
                <a:hlinkClick r:id="rId3"/>
              </a:rPr>
              <a:t>https://nokiameetings.webex.com/nokiameetings/j.php?MTID=m26ddad4011ce5efafcddedf45c895b51</a:t>
            </a:r>
            <a:endParaRPr lang="en-US" dirty="0"/>
          </a:p>
          <a:p>
            <a:pPr lvl="1"/>
            <a:r>
              <a:rPr lang="en-US" dirty="0"/>
              <a:t>Meeting number: 951 371 039</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951 371 039</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77500" lnSpcReduction="20000"/>
          </a:bodyPr>
          <a:lstStyle/>
          <a:p>
            <a:r>
              <a:rPr lang="en-US" dirty="0"/>
              <a:t>Minutes</a:t>
            </a:r>
          </a:p>
          <a:p>
            <a:r>
              <a:rPr lang="en-US" dirty="0"/>
              <a:t>Reports</a:t>
            </a:r>
          </a:p>
          <a:p>
            <a:pPr lvl="1"/>
            <a:r>
              <a:rPr lang="en-US" dirty="0"/>
              <a:t>Transfer of P802.1CQ to OmniRAN TG</a:t>
            </a:r>
          </a:p>
          <a:p>
            <a:r>
              <a:rPr lang="en-US" dirty="0"/>
              <a:t>P802.1CF-D1.0 comment resolution	</a:t>
            </a:r>
          </a:p>
          <a:p>
            <a:pPr lvl="1"/>
            <a:r>
              <a:rPr lang="en-US" dirty="0"/>
              <a:t>Open issues of implementation of remedies</a:t>
            </a:r>
          </a:p>
          <a:p>
            <a:pPr lvl="1"/>
            <a:r>
              <a:rPr lang="en-US" dirty="0"/>
              <a:t>Documentation of proposed disposition</a:t>
            </a:r>
          </a:p>
          <a:p>
            <a:pPr lvl="1"/>
            <a:r>
              <a:rPr lang="en-US" dirty="0"/>
              <a:t>Review of information model revision (Clause 8.1)</a:t>
            </a:r>
          </a:p>
          <a:p>
            <a:pPr lvl="1"/>
            <a:r>
              <a:rPr lang="en-US" dirty="0"/>
              <a:t>Review of revision to Identifiers clause (Clause 6.7)</a:t>
            </a:r>
          </a:p>
          <a:p>
            <a:pPr lvl="1"/>
            <a:r>
              <a:rPr lang="en-US" dirty="0"/>
              <a:t>Review of other amendments</a:t>
            </a:r>
          </a:p>
          <a:p>
            <a:pPr lvl="1"/>
            <a:r>
              <a:rPr lang="en-US" dirty="0"/>
              <a:t>Plan for swapping to searchable figures (.</a:t>
            </a:r>
            <a:r>
              <a:rPr lang="en-US" dirty="0" err="1"/>
              <a:t>svg</a:t>
            </a:r>
            <a:r>
              <a:rPr lang="en-US" dirty="0"/>
              <a:t>)</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73060844"/>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2382</TotalTime>
  <Words>992</Words>
  <Application>Microsoft Office PowerPoint</Application>
  <PresentationFormat>On-screen Show (4:3)</PresentationFormat>
  <Paragraphs>149</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MS PGothic</vt:lpstr>
      <vt:lpstr>Arial</vt:lpstr>
      <vt:lpstr>Helvetica</vt:lpstr>
      <vt:lpstr>Times</vt:lpstr>
      <vt:lpstr>Times New Roman</vt:lpstr>
      <vt:lpstr>Template</vt:lpstr>
      <vt:lpstr>IEEE 802.1 OmniRAN TG March 20th,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420</cp:revision>
  <cp:lastPrinted>1998-02-10T13:28:06Z</cp:lastPrinted>
  <dcterms:created xsi:type="dcterms:W3CDTF">2011-12-30T17:06:23Z</dcterms:created>
  <dcterms:modified xsi:type="dcterms:W3CDTF">2018-03-20T07:59:36Z</dcterms:modified>
</cp:coreProperties>
</file>