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2" r:id="rId2"/>
    <p:sldId id="265" r:id="rId3"/>
    <p:sldId id="266" r:id="rId4"/>
    <p:sldId id="315" r:id="rId5"/>
    <p:sldId id="316" r:id="rId6"/>
    <p:sldId id="317" r:id="rId7"/>
    <p:sldId id="318" r:id="rId8"/>
    <p:sldId id="319" r:id="rId9"/>
    <p:sldId id="320" r:id="rId10"/>
    <p:sldId id="297" r:id="rId11"/>
    <p:sldId id="309" r:id="rId12"/>
    <p:sldId id="322"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79" autoAdjust="0"/>
    <p:restoredTop sz="95016" autoAdjust="0"/>
  </p:normalViewPr>
  <p:slideViewPr>
    <p:cSldViewPr>
      <p:cViewPr varScale="1">
        <p:scale>
          <a:sx n="83" d="100"/>
          <a:sy n="83" d="100"/>
        </p:scale>
        <p:origin x="93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omniran-18-0033-00-00TG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eee802.org/1/files/public/docs2018/cq-aoliva-proposal-selfasignmenttext-0318.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de8fe8562276588626a6cb1c7188776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March 28</a:t>
            </a:r>
            <a:r>
              <a:rPr lang="en-US" baseline="30000" dirty="0"/>
              <a:t>th</a:t>
            </a:r>
            <a:r>
              <a:rPr lang="en-US" dirty="0"/>
              <a:t>, 2018 Conference Call</a:t>
            </a:r>
          </a:p>
        </p:txBody>
      </p:sp>
      <p:sp>
        <p:nvSpPr>
          <p:cNvPr id="3" name="Subtitle 2"/>
          <p:cNvSpPr>
            <a:spLocks noGrp="1"/>
          </p:cNvSpPr>
          <p:nvPr>
            <p:ph type="subTitle" idx="1"/>
          </p:nvPr>
        </p:nvSpPr>
        <p:spPr/>
        <p:txBody>
          <a:bodyPr/>
          <a:lstStyle/>
          <a:p>
            <a:r>
              <a:rPr lang="en-US" dirty="0"/>
              <a:t>2018-03-27</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Reports</a:t>
            </a:r>
          </a:p>
          <a:p>
            <a:r>
              <a:rPr lang="en-US" dirty="0"/>
              <a:t>P802.1CQ contributions</a:t>
            </a:r>
          </a:p>
          <a:p>
            <a:r>
              <a:rPr lang="en-US" dirty="0"/>
              <a:t>P802.1CQ project organization within OmniRAN TG</a:t>
            </a:r>
          </a:p>
          <a:p>
            <a:r>
              <a:rPr lang="en-US" dirty="0"/>
              <a:t>Next meeting</a:t>
            </a:r>
          </a:p>
          <a:p>
            <a:r>
              <a:rPr lang="en-US" dirty="0" err="1"/>
              <a:t>AoB</a:t>
            </a:r>
            <a:endParaRPr lang="en-US" sz="2400"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85000" lnSpcReduction="10000"/>
          </a:bodyPr>
          <a:lstStyle/>
          <a:p>
            <a:r>
              <a:rPr lang="en-US" dirty="0"/>
              <a:t>Reports</a:t>
            </a:r>
          </a:p>
          <a:p>
            <a:pPr lvl="1"/>
            <a:r>
              <a:rPr lang="en-US" dirty="0"/>
              <a:t>OmniRAN TG will take responsibility for P802.1CQ</a:t>
            </a:r>
          </a:p>
          <a:p>
            <a:pPr lvl="1"/>
            <a:r>
              <a:rPr lang="en-US" dirty="0"/>
              <a:t>Status of P802.1CQ</a:t>
            </a:r>
          </a:p>
          <a:p>
            <a:pPr lvl="1"/>
            <a:r>
              <a:rPr lang="en-US" dirty="0"/>
              <a:t>..</a:t>
            </a:r>
          </a:p>
          <a:p>
            <a:pPr lvl="1"/>
            <a:endParaRPr lang="en-US" dirty="0"/>
          </a:p>
          <a:p>
            <a:r>
              <a:rPr lang="en-US" dirty="0"/>
              <a:t>P802.1CQ contributions</a:t>
            </a:r>
          </a:p>
          <a:p>
            <a:pPr lvl="1"/>
            <a:r>
              <a:rPr lang="en-US" dirty="0">
                <a:hlinkClick r:id="rId2"/>
              </a:rPr>
              <a:t>http://www.ieee802.org/1/files/public/docs2018/cq-aoliva-proposal-LAAP-0118-v1.pdf</a:t>
            </a:r>
          </a:p>
          <a:p>
            <a:pPr lvl="1"/>
            <a:r>
              <a:rPr lang="en-US" dirty="0">
                <a:hlinkClick r:id="rId2"/>
              </a:rPr>
              <a:t>http://www.ieee802.org/1/files/public/docs2018/cq-aoliva-proposal-selfasignmenttext-0318.pdf</a:t>
            </a:r>
            <a:endParaRPr lang="en-US" dirty="0"/>
          </a:p>
          <a:p>
            <a:pPr lvl="1"/>
            <a:r>
              <a:rPr lang="en-US" dirty="0"/>
              <a:t>..</a:t>
            </a:r>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77500" lnSpcReduction="20000"/>
          </a:bodyPr>
          <a:lstStyle/>
          <a:p>
            <a:r>
              <a:rPr lang="en-US" dirty="0"/>
              <a:t>P802.1CQ project organization within OmniRAN TG</a:t>
            </a:r>
          </a:p>
          <a:p>
            <a:pPr lvl="1"/>
            <a:r>
              <a:rPr lang="en-US" dirty="0"/>
              <a:t>Dedicated calls for .1CQ?</a:t>
            </a:r>
          </a:p>
          <a:p>
            <a:pPr lvl="1"/>
            <a:r>
              <a:rPr lang="en-US" dirty="0"/>
              <a:t>Document archive on mentor?</a:t>
            </a:r>
          </a:p>
          <a:p>
            <a:pPr lvl="1"/>
            <a:r>
              <a:rPr lang="en-US" dirty="0"/>
              <a:t>Socialization with other 802 WGs?</a:t>
            </a:r>
          </a:p>
          <a:p>
            <a:pPr lvl="1"/>
            <a:endParaRPr lang="en-US" dirty="0"/>
          </a:p>
          <a:p>
            <a:r>
              <a:rPr lang="en-US" dirty="0"/>
              <a:t>Next meeting</a:t>
            </a:r>
          </a:p>
          <a:p>
            <a:pPr lvl="1"/>
            <a:r>
              <a:rPr lang="en-US" dirty="0"/>
              <a:t>..</a:t>
            </a:r>
          </a:p>
          <a:p>
            <a:pPr lvl="1"/>
            <a:endParaRPr lang="en-US" dirty="0"/>
          </a:p>
          <a:p>
            <a:r>
              <a:rPr lang="en-US" dirty="0" err="1"/>
              <a:t>AoB</a:t>
            </a:r>
            <a:endParaRPr lang="en-US" dirty="0"/>
          </a:p>
          <a:p>
            <a:pPr lvl="1"/>
            <a:r>
              <a:rPr lang="en-US" dirty="0"/>
              <a:t>..</a:t>
            </a:r>
          </a:p>
          <a:p>
            <a:endParaRPr lang="en-US" dirty="0"/>
          </a:p>
          <a:p>
            <a:pPr marL="0" indent="0">
              <a:buNone/>
            </a:pPr>
            <a:r>
              <a:rPr lang="en-US" dirty="0"/>
              <a:t>Adjourned by chair at … AM ET</a:t>
            </a:r>
          </a:p>
        </p:txBody>
      </p:sp>
    </p:spTree>
    <p:extLst>
      <p:ext uri="{BB962C8B-B14F-4D97-AF65-F5344CB8AC3E}">
        <p14:creationId xmlns:p14="http://schemas.microsoft.com/office/powerpoint/2010/main" val="85633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a:xfrm>
            <a:off x="457200" y="1600200"/>
            <a:ext cx="8229600" cy="4525963"/>
          </a:xfrm>
        </p:spPr>
        <p:txBody>
          <a:bodyPr>
            <a:normAutofit fontScale="62500" lnSpcReduction="20000"/>
          </a:bodyPr>
          <a:lstStyle/>
          <a:p>
            <a:r>
              <a:rPr lang="en-GB" dirty="0"/>
              <a:t>Wednesday, March 28</a:t>
            </a:r>
            <a:r>
              <a:rPr lang="en-GB" baseline="30000" dirty="0"/>
              <a:t>th</a:t>
            </a:r>
            <a:r>
              <a:rPr lang="en-US" dirty="0"/>
              <a:t>, 2018 at 09:00-10:00am ET</a:t>
            </a:r>
          </a:p>
          <a:p>
            <a:endParaRPr lang="en-US" dirty="0"/>
          </a:p>
          <a:p>
            <a:r>
              <a:rPr lang="en-US" dirty="0"/>
              <a:t>Join WebEx meeting</a:t>
            </a:r>
          </a:p>
          <a:p>
            <a:pPr lvl="1"/>
            <a:r>
              <a:rPr lang="en-US" dirty="0">
                <a:hlinkClick r:id="rId3"/>
              </a:rPr>
              <a:t>https://nokiameetings.webex.com/nokiameetings/j.php?MTID=mde8fe8562276588626a6cb1c7188776e</a:t>
            </a:r>
            <a:endParaRPr lang="en-US" dirty="0"/>
          </a:p>
          <a:p>
            <a:pPr lvl="1"/>
            <a:r>
              <a:rPr lang="en-US" dirty="0"/>
              <a:t>Meeting number: 959 796 893 </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959 796 893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a:bodyPr>
          <a:lstStyle/>
          <a:p>
            <a:r>
              <a:rPr lang="en-US" dirty="0"/>
              <a:t>Reports</a:t>
            </a:r>
          </a:p>
          <a:p>
            <a:r>
              <a:rPr lang="en-US" dirty="0"/>
              <a:t>P802.1CQ contributions</a:t>
            </a:r>
          </a:p>
          <a:p>
            <a:r>
              <a:rPr lang="en-US" dirty="0"/>
              <a:t>P802.1CQ project organization within OmniRAN TG</a:t>
            </a:r>
          </a:p>
          <a:p>
            <a:r>
              <a:rPr lang="en-US" dirty="0"/>
              <a:t>Next 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34738133"/>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a:solidFill>
                            <a:schemeClr val="tx1"/>
                          </a:solidFill>
                          <a:effectLst/>
                          <a:latin typeface="+mn-lt"/>
                        </a:rPr>
                        <a:t>Pat Thaler</a:t>
                      </a:r>
                    </a:p>
                  </a:txBody>
                  <a:tcPr marL="73025" marR="73025" marT="0" marB="0" anchor="ctr"/>
                </a:tc>
                <a:tc>
                  <a:txBody>
                    <a:bodyPr/>
                    <a:lstStyle/>
                    <a:p>
                      <a:pPr algn="just">
                        <a:spcAft>
                          <a:spcPts val="300"/>
                        </a:spcAft>
                      </a:pPr>
                      <a:r>
                        <a:rPr lang="en-US" sz="1400" dirty="0">
                          <a:solidFill>
                            <a:schemeClr val="tx1"/>
                          </a:solidFill>
                          <a:effectLst/>
                          <a:latin typeface="+mn-lt"/>
                        </a:rPr>
                        <a:t>Broadcom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Stephen McCann</a:t>
                      </a:r>
                    </a:p>
                  </a:txBody>
                  <a:tcPr marL="73025" marR="73025" marT="0" marB="0" anchor="ctr"/>
                </a:tc>
                <a:tc>
                  <a:txBody>
                    <a:bodyPr/>
                    <a:lstStyle/>
                    <a:p>
                      <a:pPr algn="just">
                        <a:spcAft>
                          <a:spcPts val="300"/>
                        </a:spcAft>
                      </a:pPr>
                      <a:r>
                        <a:rPr lang="en-US" sz="1400" dirty="0">
                          <a:solidFill>
                            <a:schemeClr val="tx1"/>
                          </a:solidFill>
                          <a:effectLst/>
                          <a:latin typeface="+mn-lt"/>
                        </a:rPr>
                        <a:t>Blackberry</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2401</TotalTime>
  <Words>982</Words>
  <Application>Microsoft Office PowerPoint</Application>
  <PresentationFormat>On-screen Show (4:3)</PresentationFormat>
  <Paragraphs>129</Paragraphs>
  <Slides>12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MS PGothic</vt:lpstr>
      <vt:lpstr>Arial</vt:lpstr>
      <vt:lpstr>Helvetica</vt:lpstr>
      <vt:lpstr>Times</vt:lpstr>
      <vt:lpstr>Times New Roman</vt:lpstr>
      <vt:lpstr>Template</vt:lpstr>
      <vt:lpstr>IEEE 802.1 OmniRAN TG March 28th,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#4</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423</cp:revision>
  <cp:lastPrinted>1998-02-10T13:28:06Z</cp:lastPrinted>
  <dcterms:created xsi:type="dcterms:W3CDTF">2011-12-30T17:06:23Z</dcterms:created>
  <dcterms:modified xsi:type="dcterms:W3CDTF">2018-03-27T18:38:57Z</dcterms:modified>
</cp:coreProperties>
</file>