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12" autoAdjust="0"/>
    <p:restoredTop sz="95021" autoAdjust="0"/>
  </p:normalViewPr>
  <p:slideViewPr>
    <p:cSldViewPr>
      <p:cViewPr varScale="1">
        <p:scale>
          <a:sx n="119" d="100"/>
          <a:sy n="119" d="100"/>
        </p:scale>
        <p:origin x="121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omniran-18-0048-00-00TG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8b7faae39d0c96b71807b58d74025f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5</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2018-06-04</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de-DE" dirty="0" err="1"/>
              <a:t>Minutes</a:t>
            </a:r>
            <a:endParaRPr lang="de-DE" dirty="0"/>
          </a:p>
          <a:p>
            <a:r>
              <a:rPr lang="de-DE" dirty="0"/>
              <a:t>Reports</a:t>
            </a:r>
          </a:p>
          <a:p>
            <a:r>
              <a:rPr lang="de-DE" dirty="0"/>
              <a:t>P802.1CF/D2.0 </a:t>
            </a:r>
            <a:r>
              <a:rPr lang="de-DE" dirty="0" err="1"/>
              <a:t>comment</a:t>
            </a:r>
            <a:r>
              <a:rPr lang="de-DE" dirty="0"/>
              <a:t> </a:t>
            </a:r>
            <a:r>
              <a:rPr lang="de-DE" dirty="0" err="1"/>
              <a:t>resolution</a:t>
            </a:r>
            <a:endParaRPr lang="de-DE" dirty="0"/>
          </a:p>
          <a:p>
            <a:r>
              <a:rPr lang="de-DE" dirty="0"/>
              <a:t>P802.1CF/D2.0 WG </a:t>
            </a:r>
            <a:r>
              <a:rPr lang="de-DE" dirty="0" err="1"/>
              <a:t>ballot</a:t>
            </a:r>
            <a:r>
              <a:rPr lang="de-DE" dirty="0"/>
              <a:t> </a:t>
            </a:r>
            <a:r>
              <a:rPr lang="de-DE" dirty="0" err="1"/>
              <a:t>disposition</a:t>
            </a:r>
            <a:r>
              <a:rPr lang="de-DE" dirty="0"/>
              <a:t> </a:t>
            </a:r>
            <a:r>
              <a:rPr lang="de-DE" dirty="0" err="1"/>
              <a:t>documentation</a:t>
            </a:r>
            <a:endParaRPr lang="de-DE" dirty="0"/>
          </a:p>
          <a:p>
            <a:r>
              <a:rPr lang="de-DE" dirty="0"/>
              <a:t>P802.1CQ </a:t>
            </a:r>
            <a:r>
              <a:rPr lang="de-DE" dirty="0" err="1"/>
              <a:t>discussions</a:t>
            </a:r>
            <a:r>
              <a:rPr lang="de-DE" dirty="0"/>
              <a:t> </a:t>
            </a:r>
            <a:r>
              <a:rPr lang="de-DE" dirty="0" err="1"/>
              <a:t>depending</a:t>
            </a:r>
            <a:r>
              <a:rPr lang="de-DE" dirty="0"/>
              <a:t> on </a:t>
            </a:r>
            <a:r>
              <a:rPr lang="de-DE" dirty="0" err="1"/>
              <a:t>input</a:t>
            </a:r>
            <a:endParaRPr lang="de-DE" dirty="0"/>
          </a:p>
          <a:p>
            <a:r>
              <a:rPr lang="de-DE" dirty="0"/>
              <a:t>Next </a:t>
            </a:r>
            <a:r>
              <a:rPr lang="de-DE" dirty="0" err="1"/>
              <a:t>call</a:t>
            </a:r>
            <a:endParaRPr lang="de-DE" dirty="0"/>
          </a:p>
          <a:p>
            <a:r>
              <a:rPr lang="de-DE"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lnSpcReduction="10000"/>
          </a:bodyPr>
          <a:lstStyle/>
          <a:p>
            <a:r>
              <a:rPr lang="en-US" dirty="0"/>
              <a:t>Minutes</a:t>
            </a:r>
          </a:p>
          <a:p>
            <a:pPr lvl="1"/>
            <a:r>
              <a:rPr lang="en-US" dirty="0"/>
              <a:t>..</a:t>
            </a:r>
          </a:p>
          <a:p>
            <a:pPr lvl="2"/>
            <a:r>
              <a:rPr lang="en-US" dirty="0"/>
              <a:t>..</a:t>
            </a:r>
          </a:p>
          <a:p>
            <a:pPr lvl="2"/>
            <a:endParaRPr lang="en-US" dirty="0"/>
          </a:p>
          <a:p>
            <a:r>
              <a:rPr lang="en-US" dirty="0"/>
              <a:t>Reports</a:t>
            </a:r>
          </a:p>
          <a:p>
            <a:pPr lvl="1"/>
            <a:r>
              <a:rPr lang="en-US" dirty="0"/>
              <a:t>..</a:t>
            </a:r>
          </a:p>
          <a:p>
            <a:pPr lvl="1"/>
            <a:endParaRPr lang="en-US" dirty="0"/>
          </a:p>
          <a:p>
            <a:r>
              <a:rPr lang="de-DE" dirty="0"/>
              <a:t>P802.1CF/D2.0 </a:t>
            </a:r>
            <a:r>
              <a:rPr lang="de-DE" dirty="0" err="1"/>
              <a:t>comment</a:t>
            </a:r>
            <a:r>
              <a:rPr lang="de-DE" dirty="0"/>
              <a:t> </a:t>
            </a:r>
            <a:r>
              <a:rPr lang="de-DE" dirty="0" err="1"/>
              <a:t>resolution</a:t>
            </a:r>
            <a:endParaRPr lang="de-DE" dirty="0"/>
          </a:p>
          <a:p>
            <a:pPr lvl="1"/>
            <a:r>
              <a:rPr lang="en-US" dirty="0"/>
              <a:t>..</a:t>
            </a:r>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4830762"/>
          </a:xfrm>
        </p:spPr>
        <p:txBody>
          <a:bodyPr>
            <a:normAutofit/>
          </a:bodyPr>
          <a:lstStyle/>
          <a:p>
            <a:r>
              <a:rPr lang="de-DE" dirty="0"/>
              <a:t>P802.1CF/D2.0 WG </a:t>
            </a:r>
            <a:r>
              <a:rPr lang="de-DE" dirty="0" err="1"/>
              <a:t>ballot</a:t>
            </a:r>
            <a:r>
              <a:rPr lang="de-DE" dirty="0"/>
              <a:t> </a:t>
            </a:r>
            <a:r>
              <a:rPr lang="de-DE" dirty="0" err="1"/>
              <a:t>disposition</a:t>
            </a:r>
            <a:r>
              <a:rPr lang="de-DE" dirty="0"/>
              <a:t> </a:t>
            </a:r>
            <a:r>
              <a:rPr lang="de-DE" dirty="0" err="1"/>
              <a:t>documentation</a:t>
            </a:r>
            <a:endParaRPr lang="de-DE" dirty="0"/>
          </a:p>
          <a:p>
            <a:pPr lvl="1"/>
            <a:r>
              <a:rPr lang="de-DE" dirty="0"/>
              <a:t>..</a:t>
            </a:r>
          </a:p>
          <a:p>
            <a:pPr lvl="1"/>
            <a:endParaRPr lang="de-DE" dirty="0"/>
          </a:p>
          <a:p>
            <a:pPr lvl="1"/>
            <a:endParaRPr lang="de-DE" dirty="0"/>
          </a:p>
          <a:p>
            <a:r>
              <a:rPr lang="de-DE" dirty="0"/>
              <a:t>P802.1CQ </a:t>
            </a:r>
            <a:r>
              <a:rPr lang="de-DE" dirty="0" err="1"/>
              <a:t>discussions</a:t>
            </a:r>
            <a:r>
              <a:rPr lang="de-DE" dirty="0"/>
              <a:t> </a:t>
            </a:r>
            <a:r>
              <a:rPr lang="de-DE" dirty="0" err="1"/>
              <a:t>depending</a:t>
            </a:r>
            <a:r>
              <a:rPr lang="de-DE" dirty="0"/>
              <a:t> on </a:t>
            </a:r>
            <a:r>
              <a:rPr lang="de-DE" dirty="0" err="1"/>
              <a:t>input</a:t>
            </a:r>
            <a:endParaRPr lang="de-DE" dirty="0"/>
          </a:p>
          <a:p>
            <a:pPr lvl="1"/>
            <a:r>
              <a:rPr lang="de-DE" dirty="0"/>
              <a:t>..</a:t>
            </a:r>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a:bodyPr>
          <a:lstStyle/>
          <a:p>
            <a:r>
              <a:rPr lang="en-US" dirty="0"/>
              <a:t>Next meeting</a:t>
            </a:r>
          </a:p>
          <a:p>
            <a:pPr lvl="1"/>
            <a:r>
              <a:rPr lang="en-US" dirty="0"/>
              <a:t>June 12</a:t>
            </a:r>
            <a:r>
              <a:rPr lang="en-US" baseline="30000" dirty="0"/>
              <a:t>th</a:t>
            </a:r>
            <a:r>
              <a:rPr lang="en-US" dirty="0"/>
              <a:t> conference call</a:t>
            </a:r>
          </a:p>
          <a:p>
            <a:pPr lvl="2"/>
            <a:r>
              <a:rPr lang="en-US" dirty="0"/>
              <a:t>Agenda proposal and dial-in details published</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June 5</a:t>
            </a:r>
            <a:r>
              <a:rPr lang="en-GB" baseline="30000" dirty="0"/>
              <a:t>th</a:t>
            </a:r>
            <a:r>
              <a:rPr lang="en-GB" dirty="0"/>
              <a:t> </a:t>
            </a:r>
            <a:r>
              <a:rPr lang="en-US" dirty="0"/>
              <a:t>, 2018 at 09:30-10:30am ET</a:t>
            </a:r>
          </a:p>
          <a:p>
            <a:endParaRPr lang="en-US" dirty="0"/>
          </a:p>
          <a:p>
            <a:r>
              <a:rPr lang="en-US" dirty="0"/>
              <a:t>Join WebEx meeting</a:t>
            </a:r>
          </a:p>
          <a:p>
            <a:pPr lvl="1"/>
            <a:r>
              <a:rPr lang="de-DE" dirty="0">
                <a:hlinkClick r:id="rId3"/>
              </a:rPr>
              <a:t>https://nokiameetings.webex.com/nokiameetings/j.php?MTID=m78b7faae39d0c96b71807b58d74025fe</a:t>
            </a:r>
            <a:endParaRPr lang="de-DE" dirty="0"/>
          </a:p>
          <a:p>
            <a:pPr lvl="1"/>
            <a:r>
              <a:rPr lang="en-US" dirty="0"/>
              <a:t>Meeting number: </a:t>
            </a:r>
            <a:r>
              <a:rPr lang="de-DE" dirty="0"/>
              <a:t>958 694 708</a:t>
            </a:r>
            <a:endParaRPr lang="en-US" dirty="0"/>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a:t>
            </a:r>
            <a:r>
              <a:rPr lang="de-DE" dirty="0"/>
              <a:t>958 694 708</a:t>
            </a:r>
            <a:endParaRPr lang="en-US" dirty="0"/>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lnSpcReduction="10000"/>
          </a:bodyPr>
          <a:lstStyle/>
          <a:p>
            <a:r>
              <a:rPr lang="de-DE" dirty="0" err="1"/>
              <a:t>Minutes</a:t>
            </a:r>
            <a:endParaRPr lang="de-DE" dirty="0"/>
          </a:p>
          <a:p>
            <a:r>
              <a:rPr lang="de-DE" dirty="0"/>
              <a:t>Reports</a:t>
            </a:r>
          </a:p>
          <a:p>
            <a:r>
              <a:rPr lang="de-DE" dirty="0"/>
              <a:t>P802.1CF/D2.0 </a:t>
            </a:r>
            <a:r>
              <a:rPr lang="de-DE" dirty="0" err="1"/>
              <a:t>comment</a:t>
            </a:r>
            <a:r>
              <a:rPr lang="de-DE" dirty="0"/>
              <a:t> </a:t>
            </a:r>
            <a:r>
              <a:rPr lang="de-DE" dirty="0" err="1"/>
              <a:t>resolution</a:t>
            </a:r>
            <a:endParaRPr lang="de-DE" dirty="0"/>
          </a:p>
          <a:p>
            <a:r>
              <a:rPr lang="de-DE" dirty="0"/>
              <a:t>P802.1CF/D2.0 WG </a:t>
            </a:r>
            <a:r>
              <a:rPr lang="de-DE" dirty="0" err="1"/>
              <a:t>ballot</a:t>
            </a:r>
            <a:r>
              <a:rPr lang="de-DE" dirty="0"/>
              <a:t> </a:t>
            </a:r>
            <a:r>
              <a:rPr lang="de-DE" dirty="0" err="1"/>
              <a:t>disposition</a:t>
            </a:r>
            <a:r>
              <a:rPr lang="de-DE" dirty="0"/>
              <a:t> </a:t>
            </a:r>
            <a:r>
              <a:rPr lang="de-DE" dirty="0" err="1"/>
              <a:t>documentation</a:t>
            </a:r>
            <a:endParaRPr lang="de-DE" dirty="0"/>
          </a:p>
          <a:p>
            <a:r>
              <a:rPr lang="de-DE" dirty="0"/>
              <a:t>P802.1CQ </a:t>
            </a:r>
            <a:r>
              <a:rPr lang="de-DE" dirty="0" err="1"/>
              <a:t>discussions</a:t>
            </a:r>
            <a:r>
              <a:rPr lang="de-DE" dirty="0"/>
              <a:t> </a:t>
            </a:r>
            <a:r>
              <a:rPr lang="de-DE" dirty="0" err="1"/>
              <a:t>depending</a:t>
            </a:r>
            <a:r>
              <a:rPr lang="de-DE" dirty="0"/>
              <a:t> on </a:t>
            </a:r>
            <a:r>
              <a:rPr lang="de-DE" dirty="0" err="1"/>
              <a:t>input</a:t>
            </a:r>
            <a:endParaRPr lang="de-DE" dirty="0"/>
          </a:p>
          <a:p>
            <a:r>
              <a:rPr lang="de-DE" dirty="0"/>
              <a:t>Next </a:t>
            </a:r>
            <a:r>
              <a:rPr lang="de-DE" dirty="0" err="1"/>
              <a:t>call</a:t>
            </a:r>
            <a:endParaRPr lang="de-DE" dirty="0"/>
          </a:p>
          <a:p>
            <a:r>
              <a:rPr lang="de-DE"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60901552"/>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2545</TotalTime>
  <Words>960</Words>
  <Application>Microsoft Macintosh PowerPoint</Application>
  <PresentationFormat>On-screen Show (4:3)</PresentationFormat>
  <Paragraphs>132</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Helvetica</vt:lpstr>
      <vt:lpstr>Times</vt:lpstr>
      <vt:lpstr>Times New Roman</vt:lpstr>
      <vt:lpstr>Template</vt:lpstr>
      <vt:lpstr>IEEE 802.1 OmniRAN TG June 5th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434</cp:revision>
  <cp:lastPrinted>1998-02-10T13:28:06Z</cp:lastPrinted>
  <dcterms:created xsi:type="dcterms:W3CDTF">2011-12-30T17:06:23Z</dcterms:created>
  <dcterms:modified xsi:type="dcterms:W3CDTF">2018-06-05T02:55:39Z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