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75"/>
    <p:restoredTop sz="74871"/>
  </p:normalViewPr>
  <p:slideViewPr>
    <p:cSldViewPr snapToGrid="0" snapToObjects="1">
      <p:cViewPr varScale="1">
        <p:scale>
          <a:sx n="103" d="100"/>
          <a:sy n="103" d="100"/>
        </p:scale>
        <p:origin x="21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05D70-C15B-8D4B-92AF-9F901BECBA3A}" type="datetimeFigureOut">
              <a:rPr lang="es-ES" smtClean="0"/>
              <a:t>11/7/18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677032-1316-7249-B307-C64B4090289F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93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No </a:t>
            </a:r>
            <a:r>
              <a:rPr lang="es-ES" dirty="0" err="1"/>
              <a:t>mobility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devices</a:t>
            </a:r>
            <a:r>
              <a:rPr lang="es-ES" dirty="0"/>
              <a:t>, as </a:t>
            </a:r>
            <a:r>
              <a:rPr lang="es-ES" dirty="0" err="1"/>
              <a:t>long</a:t>
            </a:r>
            <a:r>
              <a:rPr lang="es-ES" dirty="0"/>
              <a:t> as </a:t>
            </a:r>
            <a:r>
              <a:rPr lang="es-ES" dirty="0" err="1"/>
              <a:t>the</a:t>
            </a:r>
            <a:r>
              <a:rPr lang="es-ES" dirty="0"/>
              <a:t> interface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down</a:t>
            </a:r>
            <a:r>
              <a:rPr lang="es-ES" dirty="0"/>
              <a:t>, MAC </a:t>
            </a:r>
            <a:r>
              <a:rPr lang="es-ES" dirty="0" err="1"/>
              <a:t>address</a:t>
            </a:r>
            <a:r>
              <a:rPr lang="es-ES" dirty="0"/>
              <a:t> loses </a:t>
            </a:r>
            <a:r>
              <a:rPr lang="es-ES" dirty="0" err="1"/>
              <a:t>validity</a:t>
            </a:r>
            <a:endParaRPr lang="es-ES" dirty="0"/>
          </a:p>
          <a:p>
            <a:r>
              <a:rPr lang="es-ES" dirty="0"/>
              <a:t>Server ID</a:t>
            </a:r>
          </a:p>
          <a:p>
            <a:r>
              <a:rPr lang="es-ES" dirty="0"/>
              <a:t>Proxy </a:t>
            </a:r>
            <a:r>
              <a:rPr lang="es-ES" dirty="0" err="1"/>
              <a:t>should</a:t>
            </a:r>
            <a:r>
              <a:rPr lang="es-ES" dirty="0"/>
              <a:t> be </a:t>
            </a:r>
            <a:r>
              <a:rPr lang="es-ES" dirty="0" err="1"/>
              <a:t>able</a:t>
            </a:r>
            <a:r>
              <a:rPr lang="es-ES" dirty="0"/>
              <a:t> to </a:t>
            </a:r>
            <a:r>
              <a:rPr lang="es-ES" dirty="0" err="1"/>
              <a:t>verify</a:t>
            </a:r>
            <a:r>
              <a:rPr lang="es-ES" dirty="0"/>
              <a:t> a machine has a MAC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belonging</a:t>
            </a:r>
            <a:r>
              <a:rPr lang="es-ES" dirty="0"/>
              <a:t> to </a:t>
            </a:r>
            <a:r>
              <a:rPr lang="es-ES" dirty="0" err="1"/>
              <a:t>its</a:t>
            </a:r>
            <a:r>
              <a:rPr lang="es-ES" dirty="0"/>
              <a:t> pool in a </a:t>
            </a:r>
            <a:r>
              <a:rPr lang="es-ES" dirty="0" err="1"/>
              <a:t>proactive</a:t>
            </a:r>
            <a:r>
              <a:rPr lang="es-ES" dirty="0"/>
              <a:t> </a:t>
            </a:r>
            <a:r>
              <a:rPr lang="es-ES" dirty="0" err="1"/>
              <a:t>way</a:t>
            </a:r>
            <a:endParaRPr lang="es-ES" dirty="0"/>
          </a:p>
          <a:p>
            <a:r>
              <a:rPr lang="es-ES" dirty="0" err="1"/>
              <a:t>Maybe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</a:t>
            </a:r>
            <a:r>
              <a:rPr lang="es-ES" dirty="0" err="1"/>
              <a:t>protocol</a:t>
            </a:r>
            <a:r>
              <a:rPr lang="es-ES" dirty="0"/>
              <a:t> at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counterpart</a:t>
            </a:r>
            <a:r>
              <a:rPr lang="es-ES" dirty="0"/>
              <a:t> </a:t>
            </a:r>
            <a:r>
              <a:rPr lang="es-ES" dirty="0" err="1"/>
              <a:t>inside</a:t>
            </a:r>
            <a:r>
              <a:rPr lang="es-ES" dirty="0"/>
              <a:t> PAD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7032-1316-7249-B307-C64B4090289F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4511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We</a:t>
            </a:r>
            <a:r>
              <a:rPr lang="es-ES" dirty="0"/>
              <a:t> </a:t>
            </a:r>
            <a:r>
              <a:rPr lang="es-ES" dirty="0" err="1"/>
              <a:t>need</a:t>
            </a:r>
            <a:r>
              <a:rPr lang="es-ES" dirty="0"/>
              <a:t> figures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677032-1316-7249-B307-C64B4090289F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929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15BF8B-E904-174F-B3BF-1C23ACA02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AFADAA-1268-4A48-8FAF-7DC2FF219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CB56D-B06D-0746-ACD2-03620708B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EC7DDF-D0DD-DF40-BEF2-55DBFCAE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04275-E247-7B45-A84E-A86836A68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1195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AB84B-6CDA-D542-B58C-77CD1DFBA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F7122-EA3B-6040-B33B-6EA9C8B42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9BB1D-615E-BC4E-BA5D-9A1E61B11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5EFA7-45FC-3A4E-98B1-16ECD883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4B55FA-6DF1-184F-AEA6-6397BB81B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583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7A87D-EC78-4B45-B0B4-39964E8C8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F5104E-C58E-E24A-9FD1-B3AA87217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B2D4A-0B34-124F-B7A9-35B316A8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0740C9-8BD6-0941-919E-A684D9FFF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C75D-03DB-CF46-879C-20B7F787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942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C3B88B-5F65-4742-8CD8-D0B22A02B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A3806E-C1EC-2E47-B8C3-77F542038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2618E-4FF1-9749-B6F7-E03955886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E4AEC-A74B-6A45-8C47-9A828782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BE8D3B-58A8-654D-B7C1-5190EB8B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5883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6392D-3799-5A49-858C-F78E4BB6B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168397-A0D6-9546-B9DD-5AFB1B44D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1BD63-0B92-574A-8745-49A606B2E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BA7AA-3DDB-954C-8E9D-2BABFD78E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A08C8-8258-2E42-BE55-679AC9028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769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E9DA1-023B-7B42-B120-B8AC0C13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12B34-8410-F749-815C-114405A06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A81DD-CEC6-5347-8FFF-FDC01881A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62489-7EC7-B14E-865B-C9BE43520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474A53-9944-C541-A990-F253573C7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8909A9-A0E1-CF47-B582-2E093A8DA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556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CDA48-81A1-994E-BA05-991692F43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6CD47-0C22-6B4C-BBD2-27EFE5DA3C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A5CACF-DE51-C049-864A-8F4F9173E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DD6E58-79B9-9D42-B1CA-C3C2D275EB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72C677-8A45-CA4D-94A0-9249A51D3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FBD59F-4BFC-4B41-B38F-308CEAE0E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CF6530-6816-864C-8E56-7612A447A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51FF2-3D4F-BF42-87E9-4CF0399E7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4013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B5CC6C-8681-8A47-9364-34D2BB150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6C8956-21A5-4D41-8BBA-203C8DE0C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34747F-307E-1F4C-A027-A14EF632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B828BA-9A48-6741-A74B-ED83AF125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2652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35CF36-3AE5-0748-A943-A1316676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F25BB1-E493-3544-8B9B-DAD6AD000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279D8-893D-104F-A0AA-FF9F9408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4357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C9040-88E9-044B-B21B-CA66020CA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73752-889D-FC45-B258-A22E9E040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DE974B-0740-5A43-9924-8AFF1E546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D27F0-B9A7-2C4F-818B-81F23CBA3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C8BC98-6AA3-D444-8E4E-9A64DE06D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DDD0C9-880F-474A-A158-90DB2FC8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7127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E9D43-5DFB-0F41-BF52-D12883646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6CEDC3-E607-9548-B420-12A6A853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94A47-37EC-A24D-B7CE-0DD11249C6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517436-2A77-7C46-A77D-6DBCBF9AF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84586-3C31-7049-97D9-863B97A2A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B4775A-333C-3447-BEED-0C121CB04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283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B028B-94D3-804C-AA4E-1C215F893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1EE59-A414-CC40-AC26-73483C8C4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A19B32-A3A7-5242-82A7-DE5193E2B9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27F31-CABF-6045-9260-91FDEFDB768C}" type="datetimeFigureOut">
              <a:rPr lang="es-ES" smtClean="0"/>
              <a:t>10/7/18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9B141-9611-D542-9AC4-8318B9431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54BAE-55B8-1144-A39A-9F4E4F20EA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E27A3-A12B-3648-8668-CAAE12751E2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449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1CF99-9990-104D-BDA4-A4A7801114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San Diego 802.1CQ </a:t>
            </a:r>
            <a:r>
              <a:rPr lang="es-ES" dirty="0" err="1"/>
              <a:t>discussions</a:t>
            </a:r>
            <a:endParaRPr lang="es-E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BC250-CEB9-644E-9094-BCFB224177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802.1CQ </a:t>
            </a:r>
            <a:r>
              <a:rPr lang="es-ES" dirty="0" err="1"/>
              <a:t>group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2747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AB18A-09EF-FB43-BFA1-9FA7ECB90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Scenarios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8A135-BA01-0E4E-897D-C528BBA7C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End-stations</a:t>
            </a:r>
            <a:endParaRPr lang="es-ES" dirty="0"/>
          </a:p>
          <a:p>
            <a:pPr lvl="1"/>
            <a:r>
              <a:rPr lang="es-ES" dirty="0"/>
              <a:t>802.11 </a:t>
            </a:r>
          </a:p>
          <a:p>
            <a:pPr lvl="1"/>
            <a:r>
              <a:rPr lang="es-ES" dirty="0"/>
              <a:t>802.3</a:t>
            </a:r>
          </a:p>
          <a:p>
            <a:pPr lvl="1"/>
            <a:r>
              <a:rPr lang="es-ES" dirty="0" err="1"/>
              <a:t>VMs</a:t>
            </a:r>
            <a:r>
              <a:rPr lang="es-ES" dirty="0"/>
              <a:t>/</a:t>
            </a:r>
            <a:r>
              <a:rPr lang="es-ES" dirty="0" err="1"/>
              <a:t>Containers</a:t>
            </a:r>
            <a:endParaRPr lang="es-ES" dirty="0"/>
          </a:p>
          <a:p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Bridges/</a:t>
            </a:r>
            <a:r>
              <a:rPr lang="es-ES" dirty="0" err="1"/>
              <a:t>APs</a:t>
            </a:r>
            <a:endParaRPr lang="es-ES" dirty="0"/>
          </a:p>
          <a:p>
            <a:pPr lvl="1"/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groups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endParaRPr lang="es-ES" dirty="0"/>
          </a:p>
          <a:p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pools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Proxies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Servers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98931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97404-E448-944E-9940-751ADB58B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Supported</a:t>
            </a:r>
            <a:r>
              <a:rPr lang="es-ES" dirty="0"/>
              <a:t> </a:t>
            </a:r>
            <a:r>
              <a:rPr lang="es-ES" dirty="0" err="1"/>
              <a:t>functions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F3BF-66A7-0446-9042-99342633F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Complete </a:t>
            </a:r>
            <a:r>
              <a:rPr lang="es-ES" dirty="0" err="1"/>
              <a:t>Stateless</a:t>
            </a:r>
            <a:r>
              <a:rPr lang="es-ES" dirty="0"/>
              <a:t> (</a:t>
            </a:r>
            <a:r>
              <a:rPr lang="es-ES" dirty="0" err="1"/>
              <a:t>advertising+DaD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Complete and </a:t>
            </a:r>
            <a:r>
              <a:rPr lang="es-ES" dirty="0" err="1"/>
              <a:t>with</a:t>
            </a:r>
            <a:r>
              <a:rPr lang="es-ES" dirty="0"/>
              <a:t> .1CQ </a:t>
            </a:r>
            <a:r>
              <a:rPr lang="es-ES" dirty="0" err="1"/>
              <a:t>defined</a:t>
            </a:r>
            <a:r>
              <a:rPr lang="es-ES" dirty="0"/>
              <a:t> </a:t>
            </a:r>
            <a:r>
              <a:rPr lang="es-ES" dirty="0" err="1"/>
              <a:t>prefix</a:t>
            </a:r>
            <a:r>
              <a:rPr lang="es-ES" dirty="0"/>
              <a:t> (</a:t>
            </a:r>
            <a:r>
              <a:rPr lang="es-ES" dirty="0" err="1"/>
              <a:t>fixed</a:t>
            </a:r>
            <a:r>
              <a:rPr lang="es-ES" dirty="0"/>
              <a:t>)</a:t>
            </a:r>
          </a:p>
          <a:p>
            <a:r>
              <a:rPr lang="es-ES" dirty="0" err="1"/>
              <a:t>Stateless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prefix</a:t>
            </a:r>
            <a:endParaRPr lang="es-ES" dirty="0"/>
          </a:p>
          <a:p>
            <a:r>
              <a:rPr lang="es-ES" dirty="0" err="1"/>
              <a:t>Support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Mobility</a:t>
            </a:r>
            <a:r>
              <a:rPr lang="es-ES" dirty="0"/>
              <a:t> of MAC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Reuse</a:t>
            </a:r>
            <a:r>
              <a:rPr lang="es-ES" dirty="0"/>
              <a:t> of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assigned</a:t>
            </a:r>
            <a:r>
              <a:rPr lang="es-ES" dirty="0"/>
              <a:t> MAC </a:t>
            </a:r>
            <a:r>
              <a:rPr lang="es-ES" dirty="0" err="1"/>
              <a:t>address</a:t>
            </a:r>
            <a:r>
              <a:rPr lang="es-ES" dirty="0"/>
              <a:t> at a </a:t>
            </a:r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point</a:t>
            </a:r>
            <a:r>
              <a:rPr lang="es-ES" dirty="0"/>
              <a:t> of </a:t>
            </a:r>
            <a:r>
              <a:rPr lang="es-ES" dirty="0" err="1"/>
              <a:t>attachment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a </a:t>
            </a:r>
            <a:r>
              <a:rPr lang="es-ES" dirty="0" err="1"/>
              <a:t>different</a:t>
            </a:r>
            <a:r>
              <a:rPr lang="es-ES" dirty="0"/>
              <a:t> Proxy</a:t>
            </a:r>
          </a:p>
          <a:p>
            <a:pPr lvl="1"/>
            <a:r>
              <a:rPr lang="es-ES" dirty="0" err="1"/>
              <a:t>Mechanism</a:t>
            </a:r>
            <a:r>
              <a:rPr lang="es-ES" dirty="0"/>
              <a:t> to </a:t>
            </a:r>
            <a:r>
              <a:rPr lang="es-ES" dirty="0" err="1"/>
              <a:t>detect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are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same</a:t>
            </a:r>
            <a:r>
              <a:rPr lang="es-ES" dirty="0"/>
              <a:t> LAAP </a:t>
            </a:r>
            <a:r>
              <a:rPr lang="es-ES" dirty="0" err="1"/>
              <a:t>domain</a:t>
            </a:r>
            <a:r>
              <a:rPr lang="es-ES" dirty="0"/>
              <a:t> (LAN?)</a:t>
            </a:r>
          </a:p>
          <a:p>
            <a:pPr lvl="1"/>
            <a:r>
              <a:rPr lang="es-ES" dirty="0"/>
              <a:t>(more to be </a:t>
            </a:r>
            <a:r>
              <a:rPr lang="es-ES" dirty="0" err="1"/>
              <a:t>added</a:t>
            </a:r>
            <a:r>
              <a:rPr lang="es-ES" dirty="0"/>
              <a:t>, and </a:t>
            </a:r>
            <a:r>
              <a:rPr lang="es-ES" dirty="0" err="1"/>
              <a:t>way</a:t>
            </a:r>
            <a:r>
              <a:rPr lang="es-ES" dirty="0"/>
              <a:t> more to be </a:t>
            </a:r>
            <a:r>
              <a:rPr lang="es-ES" dirty="0" err="1"/>
              <a:t>discussed</a:t>
            </a:r>
            <a:r>
              <a:rPr lang="es-ES" dirty="0"/>
              <a:t>)</a:t>
            </a:r>
          </a:p>
          <a:p>
            <a:r>
              <a:rPr lang="es-ES" dirty="0"/>
              <a:t>Pre-</a:t>
            </a:r>
            <a:r>
              <a:rPr lang="es-ES" dirty="0" err="1"/>
              <a:t>association</a:t>
            </a:r>
            <a:r>
              <a:rPr lang="es-ES" dirty="0"/>
              <a:t> Discovery in IEEE 802.11</a:t>
            </a:r>
          </a:p>
          <a:p>
            <a:r>
              <a:rPr lang="es-ES" dirty="0"/>
              <a:t>LAAP </a:t>
            </a:r>
            <a:r>
              <a:rPr lang="es-ES" dirty="0" err="1"/>
              <a:t>protocol</a:t>
            </a:r>
            <a:r>
              <a:rPr lang="es-ES" dirty="0"/>
              <a:t> in </a:t>
            </a:r>
            <a:r>
              <a:rPr lang="es-ES" dirty="0" err="1"/>
              <a:t>wired</a:t>
            </a:r>
            <a:r>
              <a:rPr lang="es-ES" dirty="0"/>
              <a:t> </a:t>
            </a:r>
            <a:r>
              <a:rPr lang="es-ES" dirty="0" err="1"/>
              <a:t>environment</a:t>
            </a:r>
            <a:r>
              <a:rPr lang="es-ES" dirty="0"/>
              <a:t> (IETF DHCP </a:t>
            </a:r>
            <a:r>
              <a:rPr lang="es-ES" dirty="0" err="1"/>
              <a:t>extension</a:t>
            </a:r>
            <a:r>
              <a:rPr lang="es-ES" dirty="0"/>
              <a:t>)</a:t>
            </a:r>
          </a:p>
          <a:p>
            <a:r>
              <a:rPr lang="es-ES" dirty="0" err="1"/>
              <a:t>DaD</a:t>
            </a:r>
            <a:r>
              <a:rPr lang="es-ES" dirty="0"/>
              <a:t>/Wireless </a:t>
            </a:r>
            <a:r>
              <a:rPr lang="es-ES" dirty="0" err="1"/>
              <a:t>DaD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911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8FD96-BCAC-B943-A564-2187B50B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Network </a:t>
            </a:r>
            <a:r>
              <a:rPr lang="es-ES" dirty="0" err="1"/>
              <a:t>Scenarios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4FFB6-665F-0C40-A345-C5CB9016E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Hypervisor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r>
              <a:rPr lang="es-ES" dirty="0" err="1"/>
              <a:t>Container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r>
              <a:rPr lang="es-ES" dirty="0"/>
              <a:t>WLAN </a:t>
            </a:r>
            <a:r>
              <a:rPr lang="es-ES" dirty="0" err="1"/>
              <a:t>scenario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013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200</Words>
  <Application>Microsoft Macintosh PowerPoint</Application>
  <PresentationFormat>Widescreen</PresentationFormat>
  <Paragraphs>33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San Diego 802.1CQ discussions</vt:lpstr>
      <vt:lpstr>Scenarios</vt:lpstr>
      <vt:lpstr>Supported functions</vt:lpstr>
      <vt:lpstr>Network Scenarios</vt:lpstr>
    </vt:vector>
  </TitlesOfParts>
  <Company/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de la Oliva</dc:creator>
  <cp:lastModifiedBy>Antonio de la Oliva</cp:lastModifiedBy>
  <cp:revision>10</cp:revision>
  <dcterms:created xsi:type="dcterms:W3CDTF">2018-07-10T22:26:10Z</dcterms:created>
  <dcterms:modified xsi:type="dcterms:W3CDTF">2018-07-11T22:05:06Z</dcterms:modified>
</cp:coreProperties>
</file>