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3" r:id="rId4"/>
    <p:sldId id="274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94" autoAdjust="0"/>
    <p:restoredTop sz="93590" autoAdjust="0"/>
  </p:normalViewPr>
  <p:slideViewPr>
    <p:cSldViewPr>
      <p:cViewPr varScale="1">
        <p:scale>
          <a:sx n="100" d="100"/>
          <a:sy n="100" d="100"/>
        </p:scale>
        <p:origin x="1232" y="176"/>
      </p:cViewPr>
      <p:guideLst>
        <p:guide orient="horz" pos="210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4237" y="76200"/>
            <a:ext cx="23711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mr-IN" sz="1400" b="1" dirty="0">
                <a:latin typeface="Arial" charset="0"/>
                <a:ea typeface="Arial" charset="0"/>
                <a:cs typeface="Arial" charset="0"/>
              </a:rPr>
              <a:t>omniran-1</a:t>
            </a:r>
            <a:r>
              <a:rPr lang="de-DE" sz="1400" b="1" dirty="0">
                <a:latin typeface="Arial" charset="0"/>
                <a:ea typeface="Arial" charset="0"/>
                <a:cs typeface="Arial" charset="0"/>
              </a:rPr>
              <a:t>8</a:t>
            </a:r>
            <a:r>
              <a:rPr lang="mr-IN" sz="1400" b="1" dirty="0">
                <a:latin typeface="Arial" charset="0"/>
                <a:ea typeface="Arial" charset="0"/>
                <a:cs typeface="Arial" charset="0"/>
              </a:rPr>
              <a:t>-00</a:t>
            </a:r>
            <a:r>
              <a:rPr lang="de-DE" sz="1400" b="1" dirty="0">
                <a:latin typeface="Arial" charset="0"/>
                <a:ea typeface="Arial" charset="0"/>
                <a:cs typeface="Arial" charset="0"/>
              </a:rPr>
              <a:t>63</a:t>
            </a:r>
            <a:r>
              <a:rPr lang="mr-IN" sz="1400" b="1" dirty="0">
                <a:latin typeface="Arial" charset="0"/>
                <a:ea typeface="Arial" charset="0"/>
                <a:cs typeface="Arial" charset="0"/>
              </a:rPr>
              <a:t>-00-00TG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2" Type="http://schemas.openxmlformats.org/officeDocument/2006/relationships/hyperlink" Target="https://1.ieee802.org/omnira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velopment.standards.ieee.org/get-file/P802.1CF.pdf?t=81644900003" TargetMode="External"/><Relationship Id="rId4" Type="http://schemas.openxmlformats.org/officeDocument/2006/relationships/hyperlink" Target="http://www.ieee802.org/1/files/private/cf-drafts/d2/802-1cf-d2-2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/>
              <a:t>2018-07-12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OmniRAN</a:t>
            </a:r>
            <a:r>
              <a:rPr lang="en-US" dirty="0"/>
              <a:t> TG page reflecting its status and achievements</a:t>
            </a:r>
          </a:p>
          <a:p>
            <a:pPr lvl="1"/>
            <a:r>
              <a:rPr lang="en-US" dirty="0">
                <a:hlinkClick r:id="rId2"/>
              </a:rPr>
              <a:t>https://1.ieee802.org/omniran/</a:t>
            </a:r>
            <a:endParaRPr lang="en-US" dirty="0"/>
          </a:p>
          <a:p>
            <a:pPr lvl="1"/>
            <a:r>
              <a:rPr lang="en-US" dirty="0"/>
              <a:t>Also showing meeting announcements and conference call dial-in information</a:t>
            </a:r>
          </a:p>
          <a:p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err="1"/>
              <a:t>filespace</a:t>
            </a:r>
            <a:r>
              <a:rPr lang="en-US" dirty="0"/>
              <a:t> on mentor is used for contributions and meeting documents</a:t>
            </a:r>
          </a:p>
          <a:p>
            <a:pPr lvl="1"/>
            <a:r>
              <a:rPr lang="en-US" dirty="0">
                <a:hlinkClick r:id="rId3"/>
              </a:rPr>
              <a:t>https://mentor.ieee.org/omniran/documents</a:t>
            </a:r>
            <a:endParaRPr lang="en-US" dirty="0"/>
          </a:p>
          <a:p>
            <a:r>
              <a:rPr lang="en-US" dirty="0"/>
              <a:t>Most recent P802.1CF D2.2 draft is available by</a:t>
            </a:r>
          </a:p>
          <a:p>
            <a:pPr lvl="1"/>
            <a:r>
              <a:rPr lang="en-US" dirty="0">
                <a:hlinkClick r:id="rId4"/>
              </a:rPr>
              <a:t>http://www.ieee802.org/1/files/private/cf-drafts/d2/802-1cf-d2-2.pdf</a:t>
            </a:r>
            <a:endParaRPr lang="en-US" dirty="0"/>
          </a:p>
          <a:p>
            <a:r>
              <a:rPr lang="en-US" dirty="0"/>
              <a:t>FYI: </a:t>
            </a:r>
            <a:r>
              <a:rPr lang="en-US" dirty="0" err="1"/>
              <a:t>OmniRAN</a:t>
            </a:r>
            <a:r>
              <a:rPr lang="en-US" dirty="0"/>
              <a:t> P802.1 PAR</a:t>
            </a:r>
          </a:p>
          <a:p>
            <a:pPr lvl="1"/>
            <a:r>
              <a:rPr lang="en-US" dirty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OmniRAN</a:t>
            </a:r>
            <a:r>
              <a:rPr lang="en-US" dirty="0"/>
              <a:t> TG Achievements</a:t>
            </a:r>
            <a:br>
              <a:rPr lang="en-US" dirty="0"/>
            </a:br>
            <a:r>
              <a:rPr lang="en-US" sz="2400" dirty="0"/>
              <a:t>San Diego, CA meeting, July 9</a:t>
            </a:r>
            <a:r>
              <a:rPr lang="en-US" sz="2400" baseline="30000" dirty="0"/>
              <a:t>th</a:t>
            </a:r>
            <a:r>
              <a:rPr lang="en-US" sz="2400" dirty="0"/>
              <a:t> – 12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72581"/>
            <a:ext cx="8345271" cy="5180619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Progressing P802.1CF</a:t>
            </a:r>
          </a:p>
          <a:p>
            <a:pPr lvl="1"/>
            <a:r>
              <a:rPr lang="en-US" dirty="0"/>
              <a:t>D2.1 WG ballot recirculation resulted in 100% approval</a:t>
            </a:r>
          </a:p>
          <a:p>
            <a:pPr lvl="2"/>
            <a:r>
              <a:rPr lang="en-US" dirty="0"/>
              <a:t>10 editorial comments received</a:t>
            </a:r>
          </a:p>
          <a:p>
            <a:pPr lvl="2"/>
            <a:r>
              <a:rPr lang="en-US" dirty="0"/>
              <a:t>Comment resolution led to a few editorial corrections to the text</a:t>
            </a:r>
          </a:p>
          <a:p>
            <a:pPr lvl="1"/>
            <a:r>
              <a:rPr lang="en-US" dirty="0"/>
              <a:t>D2.2 WG ballot recirculation during July</a:t>
            </a:r>
          </a:p>
          <a:p>
            <a:pPr lvl="2"/>
            <a:r>
              <a:rPr lang="en-US" dirty="0"/>
              <a:t>Conference call planned on July 30</a:t>
            </a:r>
            <a:r>
              <a:rPr lang="en-US" baseline="30000" dirty="0"/>
              <a:t>th</a:t>
            </a:r>
            <a:r>
              <a:rPr lang="en-US" dirty="0"/>
              <a:t> to resolve received comments – if any</a:t>
            </a:r>
          </a:p>
          <a:p>
            <a:pPr lvl="1"/>
            <a:r>
              <a:rPr lang="en-US" dirty="0"/>
              <a:t>Motion to EC to forward D2.2 to sponsor ballot after successful completion of recirculation</a:t>
            </a:r>
          </a:p>
          <a:p>
            <a:pPr lvl="2"/>
            <a:r>
              <a:rPr lang="en-US" dirty="0"/>
              <a:t>Sponsor ballot may start about Aug 1</a:t>
            </a:r>
            <a:r>
              <a:rPr lang="en-US" baseline="30000" dirty="0"/>
              <a:t>st</a:t>
            </a:r>
            <a:r>
              <a:rPr lang="en-US" dirty="0"/>
              <a:t> with closure to allow to start comment resolution at the upcoming Oslo interim meeting.</a:t>
            </a:r>
          </a:p>
          <a:p>
            <a:r>
              <a:rPr lang="en-US" dirty="0"/>
              <a:t>Progressing P802.1CQ</a:t>
            </a:r>
          </a:p>
          <a:p>
            <a:pPr lvl="1"/>
            <a:r>
              <a:rPr lang="en-US" dirty="0"/>
              <a:t>2 contributions reviewed</a:t>
            </a:r>
          </a:p>
          <a:p>
            <a:pPr lvl="2"/>
            <a:r>
              <a:rPr lang="en-US" dirty="0"/>
              <a:t>Dynamic assignment of MAC addresses to 802.11 STAs using 802.11aq (PAD)</a:t>
            </a:r>
          </a:p>
          <a:p>
            <a:pPr lvl="2"/>
            <a:r>
              <a:rPr lang="en-US" dirty="0"/>
              <a:t>Structured assignment of MAC addresses within data centers</a:t>
            </a:r>
          </a:p>
          <a:p>
            <a:pPr lvl="1"/>
            <a:r>
              <a:rPr lang="en-US" dirty="0"/>
              <a:t>Discussions started to collect scenarios, use-cases and requirements in scope of initial version of P802.1CQ</a:t>
            </a:r>
          </a:p>
          <a:p>
            <a:pPr lvl="2"/>
            <a:r>
              <a:rPr lang="en-US" dirty="0"/>
              <a:t>Agreement to create document on scenarios and use-cases</a:t>
            </a:r>
          </a:p>
          <a:p>
            <a:r>
              <a:rPr lang="en-US" dirty="0"/>
              <a:t>Discussion of contributions to NEND ICA</a:t>
            </a:r>
          </a:p>
          <a:p>
            <a:pPr lvl="1"/>
            <a:r>
              <a:rPr lang="en-US" dirty="0"/>
              <a:t>Review of application of P802.1CF NRM within </a:t>
            </a:r>
            <a:r>
              <a:rPr lang="en-US" dirty="0" err="1"/>
              <a:t>FFIoT</a:t>
            </a:r>
            <a:r>
              <a:rPr lang="en-US" dirty="0"/>
              <a:t> report</a:t>
            </a:r>
          </a:p>
          <a:p>
            <a:r>
              <a:rPr lang="en-US" dirty="0"/>
              <a:t>Initial thoughts on follow-on specification work to P802.1CF</a:t>
            </a:r>
          </a:p>
        </p:txBody>
      </p:sp>
    </p:spTree>
    <p:extLst>
      <p:ext uri="{BB962C8B-B14F-4D97-AF65-F5344CB8AC3E}">
        <p14:creationId xmlns:p14="http://schemas.microsoft.com/office/powerpoint/2010/main" val="3543282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en-US" dirty="0"/>
              <a:t>Oslo, Norway, September 10-13,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153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Envisioned topics:</a:t>
            </a:r>
          </a:p>
          <a:p>
            <a:pPr lvl="1"/>
            <a:r>
              <a:rPr lang="en-US" dirty="0"/>
              <a:t>Comment resolution of sponsor comments on P802.1CF D2.2</a:t>
            </a:r>
          </a:p>
          <a:p>
            <a:pPr lvl="1"/>
            <a:r>
              <a:rPr lang="en-US" dirty="0"/>
              <a:t>Contributions on P802.1CQ scenarios, use-cases, requirements</a:t>
            </a:r>
          </a:p>
          <a:p>
            <a:pPr lvl="1"/>
            <a:r>
              <a:rPr lang="en-US" dirty="0"/>
              <a:t>Potentially, review P802.1CF related content of submissions to NEND ICA</a:t>
            </a:r>
          </a:p>
          <a:p>
            <a:pPr lvl="1"/>
            <a:r>
              <a:rPr lang="en-US" dirty="0"/>
              <a:t>Continue thoughts on follow-on work to P802.1CF</a:t>
            </a:r>
            <a:br>
              <a:rPr lang="en-US" dirty="0"/>
            </a:br>
            <a:endParaRPr lang="en-US" dirty="0"/>
          </a:p>
          <a:p>
            <a:r>
              <a:rPr lang="en-US" dirty="0"/>
              <a:t>Upcoming conference calls:</a:t>
            </a:r>
          </a:p>
          <a:p>
            <a:pPr lvl="1"/>
            <a:r>
              <a:rPr lang="en-US" dirty="0"/>
              <a:t>July 30</a:t>
            </a:r>
            <a:r>
              <a:rPr lang="en-US" baseline="30000" dirty="0"/>
              <a:t>th</a:t>
            </a:r>
            <a:r>
              <a:rPr lang="en-US" dirty="0"/>
              <a:t> , 0930AM ET, 1hr</a:t>
            </a:r>
          </a:p>
          <a:p>
            <a:pPr lvl="2"/>
            <a:r>
              <a:rPr lang="en-US" dirty="0"/>
              <a:t>1CF recirculation comment resolution, if needed</a:t>
            </a:r>
          </a:p>
          <a:p>
            <a:pPr lvl="2"/>
            <a:r>
              <a:rPr lang="en-US" dirty="0"/>
              <a:t>Decision about forwarding P802.1CF/D2.2 to sponsor ballot</a:t>
            </a:r>
          </a:p>
          <a:p>
            <a:pPr lvl="2"/>
            <a:r>
              <a:rPr lang="en-US" dirty="0"/>
              <a:t>1CQ discussions depending on input</a:t>
            </a:r>
          </a:p>
          <a:p>
            <a:pPr lvl="1"/>
            <a:r>
              <a:rPr lang="en-US" dirty="0"/>
              <a:t>September 13</a:t>
            </a:r>
            <a:r>
              <a:rPr lang="en-US" baseline="30000" dirty="0"/>
              <a:t>th</a:t>
            </a:r>
            <a:r>
              <a:rPr lang="en-US" dirty="0"/>
              <a:t>, 08:00 – 11:00 AM CET </a:t>
            </a:r>
          </a:p>
          <a:p>
            <a:pPr lvl="2"/>
            <a:r>
              <a:rPr lang="en-US" dirty="0"/>
              <a:t>1CQ discussions at the Oslo interim meeting</a:t>
            </a:r>
          </a:p>
          <a:p>
            <a:pPr lvl="2"/>
            <a:r>
              <a:rPr lang="en-US" dirty="0" err="1"/>
              <a:t>WebEX</a:t>
            </a:r>
            <a:r>
              <a:rPr lang="en-US" dirty="0"/>
              <a:t> session for remote participation from the wireless interim meeting in Waikoloa, Hawaii (08:00 – 11:00 PM HST)</a:t>
            </a:r>
          </a:p>
        </p:txBody>
      </p:sp>
    </p:spTree>
    <p:extLst>
      <p:ext uri="{BB962C8B-B14F-4D97-AF65-F5344CB8AC3E}">
        <p14:creationId xmlns:p14="http://schemas.microsoft.com/office/powerpoint/2010/main" val="250425208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2226</TotalTime>
  <Words>310</Words>
  <Application>Microsoft Macintosh PowerPoint</Application>
  <PresentationFormat>On-screen Show (4:3)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Times</vt:lpstr>
      <vt:lpstr>Times New Roman</vt:lpstr>
      <vt:lpstr>omniran_usecase_template</vt:lpstr>
      <vt:lpstr>IEEE 802.1 OmniRAN TG Status Report to IEEE 802 WGs</vt:lpstr>
      <vt:lpstr>IEEE 802.1 OmniRAN TG Resources</vt:lpstr>
      <vt:lpstr>OmniRAN TG Achievements San Diego, CA meeting, July 9th – 12th </vt:lpstr>
      <vt:lpstr>Looking forward to next session in  Oslo, Norway, September 10-13, 2018</vt:lpstr>
    </vt:vector>
  </TitlesOfParts>
  <Company>Nokia Siemens Networks</Company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215</cp:revision>
  <cp:lastPrinted>1998-02-10T13:28:06Z</cp:lastPrinted>
  <dcterms:created xsi:type="dcterms:W3CDTF">2013-03-11T14:14:17Z</dcterms:created>
  <dcterms:modified xsi:type="dcterms:W3CDTF">2018-07-12T18:48:29Z</dcterms:modified>
</cp:coreProperties>
</file>