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2" r:id="rId2"/>
    <p:sldId id="272" r:id="rId3"/>
    <p:sldId id="273" r:id="rId4"/>
    <p:sldId id="274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0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43" autoAdjust="0"/>
    <p:restoredTop sz="93625" autoAdjust="0"/>
  </p:normalViewPr>
  <p:slideViewPr>
    <p:cSldViewPr>
      <p:cViewPr varScale="1">
        <p:scale>
          <a:sx n="139" d="100"/>
          <a:sy n="139" d="100"/>
        </p:scale>
        <p:origin x="960" y="168"/>
      </p:cViewPr>
      <p:guideLst>
        <p:guide orient="horz" pos="210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544237" y="76200"/>
            <a:ext cx="237116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mr-IN" sz="1400" b="1" dirty="0">
                <a:latin typeface="Arial" charset="0"/>
                <a:ea typeface="Arial" charset="0"/>
                <a:cs typeface="Arial" charset="0"/>
              </a:rPr>
              <a:t>omniran-1</a:t>
            </a:r>
            <a:r>
              <a:rPr lang="de-DE" sz="1400" b="1" dirty="0">
                <a:latin typeface="Arial" charset="0"/>
                <a:ea typeface="Arial" charset="0"/>
                <a:cs typeface="Arial" charset="0"/>
              </a:rPr>
              <a:t>8</a:t>
            </a:r>
            <a:r>
              <a:rPr lang="mr-IN" sz="1400" b="1" dirty="0">
                <a:latin typeface="Arial" charset="0"/>
                <a:ea typeface="Arial" charset="0"/>
                <a:cs typeface="Arial" charset="0"/>
              </a:rPr>
              <a:t>-00</a:t>
            </a:r>
            <a:r>
              <a:rPr lang="de-DE" sz="1400" b="1" dirty="0">
                <a:latin typeface="Arial" charset="0"/>
                <a:ea typeface="Arial" charset="0"/>
                <a:cs typeface="Arial" charset="0"/>
              </a:rPr>
              <a:t>75</a:t>
            </a:r>
            <a:r>
              <a:rPr lang="mr-IN" sz="1400" b="1" dirty="0">
                <a:latin typeface="Arial" charset="0"/>
                <a:ea typeface="Arial" charset="0"/>
                <a:cs typeface="Arial" charset="0"/>
              </a:rPr>
              <a:t>-00-00TG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omniran/documents" TargetMode="External"/><Relationship Id="rId2" Type="http://schemas.openxmlformats.org/officeDocument/2006/relationships/hyperlink" Target="https://1.ieee802.org/omniran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evelopment.standards.ieee.org/get-file/P802.1CF.pdf?t=81644900003" TargetMode="External"/><Relationship Id="rId4" Type="http://schemas.openxmlformats.org/officeDocument/2006/relationships/hyperlink" Target="http://www.ieee802.org/1/files/private/cf-drafts/d2/802-1cf-d2-2.pd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IEEE 802.1 OmniRAN TG</a:t>
            </a:r>
            <a:br>
              <a:rPr lang="en-US" dirty="0"/>
            </a:br>
            <a:r>
              <a:rPr lang="en-US" dirty="0"/>
              <a:t>Status Report</a:t>
            </a:r>
            <a:br>
              <a:rPr lang="en-US" dirty="0"/>
            </a:br>
            <a:r>
              <a:rPr lang="en-US" dirty="0"/>
              <a:t>to IEEE 802 WGs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39090"/>
            <a:ext cx="6400800" cy="1399710"/>
          </a:xfrm>
        </p:spPr>
        <p:txBody>
          <a:bodyPr/>
          <a:lstStyle/>
          <a:p>
            <a:r>
              <a:rPr lang="en-US" dirty="0"/>
              <a:t>2018-09-13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IEEE 802.1 OmniRAN TG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/>
              <a:t>OmniRAN</a:t>
            </a:r>
            <a:r>
              <a:rPr lang="en-US" dirty="0"/>
              <a:t> TG page reflecting its status and achievements</a:t>
            </a:r>
          </a:p>
          <a:p>
            <a:pPr lvl="1"/>
            <a:r>
              <a:rPr lang="en-US" dirty="0">
                <a:hlinkClick r:id="rId2"/>
              </a:rPr>
              <a:t>https://1.ieee802.org/omniran/</a:t>
            </a:r>
            <a:endParaRPr lang="en-US" dirty="0"/>
          </a:p>
          <a:p>
            <a:pPr lvl="1"/>
            <a:r>
              <a:rPr lang="en-US" dirty="0"/>
              <a:t>Also showing meeting announcements and conference call dial-in information</a:t>
            </a:r>
          </a:p>
          <a:p>
            <a:r>
              <a:rPr lang="en-US" dirty="0" err="1"/>
              <a:t>OmniRAN</a:t>
            </a:r>
            <a:r>
              <a:rPr lang="en-US" dirty="0"/>
              <a:t> </a:t>
            </a:r>
            <a:r>
              <a:rPr lang="en-US" dirty="0" err="1"/>
              <a:t>filespace</a:t>
            </a:r>
            <a:r>
              <a:rPr lang="en-US" dirty="0"/>
              <a:t> on mentor is used for contributions and meeting documents</a:t>
            </a:r>
          </a:p>
          <a:p>
            <a:pPr lvl="1"/>
            <a:r>
              <a:rPr lang="en-US" dirty="0">
                <a:hlinkClick r:id="rId3"/>
              </a:rPr>
              <a:t>https://mentor.ieee.org/omniran/documents</a:t>
            </a:r>
            <a:endParaRPr lang="en-US" dirty="0"/>
          </a:p>
          <a:p>
            <a:r>
              <a:rPr lang="en-US" dirty="0"/>
              <a:t>Most recent P802.1CF D2.2 draft is available by</a:t>
            </a:r>
          </a:p>
          <a:p>
            <a:pPr lvl="1"/>
            <a:r>
              <a:rPr lang="en-US" dirty="0">
                <a:hlinkClick r:id="rId4"/>
              </a:rPr>
              <a:t>http://www.ieee802.org/1/files/private/cf-drafts/d2/802-1cf-d2-2.pdf</a:t>
            </a:r>
            <a:endParaRPr lang="en-US" dirty="0"/>
          </a:p>
          <a:p>
            <a:r>
              <a:rPr lang="en-US" dirty="0"/>
              <a:t>FYI: </a:t>
            </a:r>
            <a:r>
              <a:rPr lang="en-US" dirty="0" err="1"/>
              <a:t>OmniRAN</a:t>
            </a:r>
            <a:r>
              <a:rPr lang="en-US" dirty="0"/>
              <a:t> P802.1 PAR</a:t>
            </a:r>
          </a:p>
          <a:p>
            <a:pPr lvl="1"/>
            <a:r>
              <a:rPr lang="en-US" dirty="0">
                <a:hlinkClick r:id="rId5"/>
              </a:rPr>
              <a:t>https://development.standards.ieee.org/get-file/P802.1CF.pdf?t=81644900003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612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OmniRAN</a:t>
            </a:r>
            <a:r>
              <a:rPr lang="en-US" dirty="0"/>
              <a:t> TG Achievements</a:t>
            </a:r>
            <a:br>
              <a:rPr lang="en-US" dirty="0"/>
            </a:br>
            <a:r>
              <a:rPr lang="en-US" sz="2400" dirty="0"/>
              <a:t>Oslo, Norway meeting, September 10</a:t>
            </a:r>
            <a:r>
              <a:rPr lang="en-US" sz="2400" baseline="30000" dirty="0"/>
              <a:t>th</a:t>
            </a:r>
            <a:r>
              <a:rPr lang="en-US" sz="2400" dirty="0"/>
              <a:t> – 13</a:t>
            </a:r>
            <a:r>
              <a:rPr lang="en-US" sz="2400" baseline="30000" dirty="0"/>
              <a:t>th</a:t>
            </a:r>
            <a:r>
              <a:rPr lang="en-US" sz="2400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28800"/>
            <a:ext cx="8345271" cy="4545506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Progressing P802.1CF</a:t>
            </a:r>
          </a:p>
          <a:p>
            <a:pPr lvl="1"/>
            <a:r>
              <a:rPr lang="en-US" dirty="0"/>
              <a:t>Initial sponsor ballot outcome: </a:t>
            </a:r>
          </a:p>
          <a:p>
            <a:pPr lvl="2"/>
            <a:r>
              <a:rPr lang="en-US" dirty="0"/>
              <a:t>95% approval, </a:t>
            </a:r>
          </a:p>
          <a:p>
            <a:pPr lvl="2"/>
            <a:r>
              <a:rPr lang="en-US" dirty="0"/>
              <a:t>3 disapprove votes, </a:t>
            </a:r>
          </a:p>
          <a:p>
            <a:pPr lvl="3"/>
            <a:r>
              <a:rPr lang="en-US" dirty="0"/>
              <a:t>16 must-be-satisfied comments, 53 comments total</a:t>
            </a:r>
          </a:p>
          <a:p>
            <a:pPr lvl="1"/>
            <a:r>
              <a:rPr lang="en-US" dirty="0"/>
              <a:t>Resolved most of the comments and agreed on remedies requiring more comprehensive text proposals and modifications to the document</a:t>
            </a:r>
          </a:p>
          <a:p>
            <a:pPr lvl="2"/>
            <a:r>
              <a:rPr lang="en-US" dirty="0"/>
              <a:t>For review and agreement in conference call on September 25</a:t>
            </a:r>
            <a:r>
              <a:rPr lang="en-US" baseline="30000" dirty="0"/>
              <a:t>th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Plan drafted to go for recirculation before November plenary</a:t>
            </a:r>
          </a:p>
          <a:p>
            <a:r>
              <a:rPr lang="en-US" dirty="0"/>
              <a:t>Progressing P802.1CQ</a:t>
            </a:r>
          </a:p>
          <a:p>
            <a:pPr lvl="1"/>
            <a:r>
              <a:rPr lang="en-US" dirty="0"/>
              <a:t>1  revised contribution reviewed</a:t>
            </a:r>
          </a:p>
          <a:p>
            <a:pPr lvl="2"/>
            <a:r>
              <a:rPr lang="en-US" dirty="0"/>
              <a:t>Review by 802.11 experts postponed to upcoming conference call</a:t>
            </a:r>
          </a:p>
          <a:p>
            <a:pPr lvl="1"/>
            <a:r>
              <a:rPr lang="en-US" dirty="0"/>
              <a:t>Need for broader socialization of idea and approaches identified</a:t>
            </a:r>
          </a:p>
          <a:p>
            <a:pPr lvl="2"/>
            <a:r>
              <a:rPr lang="en-US" dirty="0"/>
              <a:t>Plans drafted for upcoming plenary in November</a:t>
            </a:r>
          </a:p>
          <a:p>
            <a:r>
              <a:rPr lang="en-US" dirty="0"/>
              <a:t>Local hosting of remote participation to NEND ICA session in Waikoloa</a:t>
            </a:r>
          </a:p>
          <a:p>
            <a:pPr lvl="1"/>
            <a:r>
              <a:rPr lang="en-US" dirty="0"/>
              <a:t>Review of application of P802.1CF NRM within </a:t>
            </a:r>
            <a:r>
              <a:rPr lang="en-US" dirty="0" err="1"/>
              <a:t>FFIoT</a:t>
            </a:r>
            <a:r>
              <a:rPr lang="en-US" dirty="0"/>
              <a:t> report</a:t>
            </a:r>
          </a:p>
          <a:p>
            <a:r>
              <a:rPr lang="en-US" dirty="0"/>
              <a:t>Further discussions on standardization demand coming out of </a:t>
            </a:r>
            <a:r>
              <a:rPr lang="en-US" dirty="0" err="1"/>
              <a:t>FFIoT</a:t>
            </a:r>
            <a:r>
              <a:rPr lang="en-US" dirty="0"/>
              <a:t> report of NEND ICA</a:t>
            </a:r>
          </a:p>
          <a:p>
            <a:pPr lvl="1"/>
            <a:r>
              <a:rPr lang="en-US" dirty="0"/>
              <a:t>How to specify </a:t>
            </a:r>
            <a:r>
              <a:rPr lang="en-US" dirty="0" err="1"/>
              <a:t>FFIoT</a:t>
            </a:r>
            <a:r>
              <a:rPr lang="en-US" dirty="0"/>
              <a:t> traffic to allow for more intelligent prioritization on congested links</a:t>
            </a:r>
          </a:p>
        </p:txBody>
      </p:sp>
    </p:spTree>
    <p:extLst>
      <p:ext uri="{BB962C8B-B14F-4D97-AF65-F5344CB8AC3E}">
        <p14:creationId xmlns:p14="http://schemas.microsoft.com/office/powerpoint/2010/main" val="3543282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Looking forward to next session in </a:t>
            </a:r>
            <a:br>
              <a:rPr lang="en-US" dirty="0"/>
            </a:br>
            <a:r>
              <a:rPr lang="en-US" dirty="0"/>
              <a:t>Bangkok, Thailand, November 11-14, 2018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153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Envisioned topics:</a:t>
            </a:r>
          </a:p>
          <a:p>
            <a:pPr lvl="1"/>
            <a:r>
              <a:rPr lang="en-US" dirty="0"/>
              <a:t>Comment resolution of sponsor recirculation on P802.1CF D3.0</a:t>
            </a:r>
          </a:p>
          <a:p>
            <a:pPr lvl="1"/>
            <a:r>
              <a:rPr lang="en-US" dirty="0"/>
              <a:t>Review of contributions on P802.1CQ</a:t>
            </a:r>
          </a:p>
          <a:p>
            <a:pPr lvl="2"/>
            <a:r>
              <a:rPr lang="en-US" dirty="0"/>
              <a:t>Socializing P802.1CQ concepts with 802.11 and 802.15</a:t>
            </a:r>
          </a:p>
          <a:p>
            <a:pPr lvl="1"/>
            <a:r>
              <a:rPr lang="en-US" dirty="0"/>
              <a:t>Continue discussions on standardization need coming from </a:t>
            </a:r>
            <a:r>
              <a:rPr lang="en-US" dirty="0" err="1"/>
              <a:t>FFIoT</a:t>
            </a:r>
            <a:r>
              <a:rPr lang="en-US" dirty="0"/>
              <a:t> report in cooperation with 802.1 WG/TSN</a:t>
            </a:r>
            <a:br>
              <a:rPr lang="en-US" dirty="0"/>
            </a:br>
            <a:endParaRPr lang="en-US" dirty="0"/>
          </a:p>
          <a:p>
            <a:r>
              <a:rPr lang="en-US" dirty="0"/>
              <a:t>Upcoming conference calls:</a:t>
            </a:r>
          </a:p>
          <a:p>
            <a:pPr lvl="1"/>
            <a:r>
              <a:rPr lang="en-US" dirty="0"/>
              <a:t>September 25</a:t>
            </a:r>
            <a:r>
              <a:rPr lang="en-US" baseline="30000" dirty="0"/>
              <a:t>th</a:t>
            </a:r>
            <a:r>
              <a:rPr lang="en-US" dirty="0"/>
              <a:t> , 09:00 AM ET, 2 </a:t>
            </a:r>
            <a:r>
              <a:rPr lang="en-US" dirty="0" err="1"/>
              <a:t>hrs</a:t>
            </a:r>
            <a:endParaRPr lang="en-US" dirty="0"/>
          </a:p>
          <a:p>
            <a:pPr lvl="2"/>
            <a:r>
              <a:rPr lang="en-US" dirty="0"/>
              <a:t>First hour review of 802.1CQ proposal w/ 802.11aq experts</a:t>
            </a:r>
          </a:p>
          <a:p>
            <a:pPr lvl="2"/>
            <a:r>
              <a:rPr lang="en-US" dirty="0"/>
              <a:t>Second hour 802.1CF sponsor ballot comment resolution</a:t>
            </a:r>
          </a:p>
          <a:p>
            <a:pPr lvl="1"/>
            <a:r>
              <a:rPr lang="en-US" dirty="0"/>
              <a:t>October 9</a:t>
            </a:r>
            <a:r>
              <a:rPr lang="en-US" baseline="30000" dirty="0"/>
              <a:t>th</a:t>
            </a:r>
            <a:r>
              <a:rPr lang="en-US" dirty="0"/>
              <a:t>, 09:30 – 11:00 AM ET </a:t>
            </a:r>
          </a:p>
          <a:p>
            <a:pPr lvl="2"/>
            <a:r>
              <a:rPr lang="en-US" dirty="0"/>
              <a:t>Conclusion on 802.1CF sponsor ballot comment resolution</a:t>
            </a:r>
          </a:p>
          <a:p>
            <a:pPr lvl="2"/>
            <a:r>
              <a:rPr lang="en-US" dirty="0"/>
              <a:t>Initiation of sponsor ballot recirculation</a:t>
            </a:r>
          </a:p>
        </p:txBody>
      </p:sp>
    </p:spTree>
    <p:extLst>
      <p:ext uri="{BB962C8B-B14F-4D97-AF65-F5344CB8AC3E}">
        <p14:creationId xmlns:p14="http://schemas.microsoft.com/office/powerpoint/2010/main" val="250425208"/>
      </p:ext>
    </p:extLst>
  </p:cSld>
  <p:clrMapOvr>
    <a:masterClrMapping/>
  </p:clrMapOvr>
</p:sld>
</file>

<file path=ppt/theme/theme1.xml><?xml version="1.0" encoding="utf-8"?>
<a:theme xmlns:a="http://schemas.openxmlformats.org/drawingml/2006/main" name="omniran_usecas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2252</TotalTime>
  <Words>297</Words>
  <Application>Microsoft Macintosh PowerPoint</Application>
  <PresentationFormat>On-screen Show (4:3)</PresentationFormat>
  <Paragraphs>43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ＭＳ Ｐゴシック</vt:lpstr>
      <vt:lpstr>Arial</vt:lpstr>
      <vt:lpstr>Times</vt:lpstr>
      <vt:lpstr>Times New Roman</vt:lpstr>
      <vt:lpstr>omniran_usecase_template</vt:lpstr>
      <vt:lpstr>IEEE 802.1 OmniRAN TG Status Report to IEEE 802 WGs</vt:lpstr>
      <vt:lpstr>IEEE 802.1 OmniRAN TG Resources</vt:lpstr>
      <vt:lpstr>OmniRAN TG Achievements Oslo, Norway meeting, September 10th – 13th </vt:lpstr>
      <vt:lpstr>Looking forward to next session in  Bangkok, Thailand, November 11-14, 2018</vt:lpstr>
    </vt:vector>
  </TitlesOfParts>
  <Company>Nokia Siemens Networks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Max Riegel</dc:creator>
  <cp:lastModifiedBy>Max Riegel</cp:lastModifiedBy>
  <cp:revision>218</cp:revision>
  <cp:lastPrinted>1998-02-10T13:28:06Z</cp:lastPrinted>
  <dcterms:created xsi:type="dcterms:W3CDTF">2013-03-11T14:14:17Z</dcterms:created>
  <dcterms:modified xsi:type="dcterms:W3CDTF">2018-09-13T10:12:18Z</dcterms:modified>
</cp:coreProperties>
</file>