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5"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82" autoAdjust="0"/>
    <p:restoredTop sz="95604" autoAdjust="0"/>
  </p:normalViewPr>
  <p:slideViewPr>
    <p:cSldViewPr>
      <p:cViewPr varScale="1">
        <p:scale>
          <a:sx n="107" d="100"/>
          <a:sy n="107" d="100"/>
        </p:scale>
        <p:origin x="60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omniran-18-0082-01-00TG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81-00-00TG-sep-2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8/omniran-18-0070-04-CF00-d2-2-initial-sponsor-ballot-comments.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5870aa8064097f76d92f2cc5bb25ead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9</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2018-10-09</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r>
              <a:rPr lang="en-US" dirty="0"/>
              <a:t>Reports</a:t>
            </a:r>
          </a:p>
          <a:p>
            <a:r>
              <a:rPr lang="en-US" dirty="0"/>
              <a:t>Review and discussion of 802.1CQ related contributions</a:t>
            </a:r>
          </a:p>
          <a:p>
            <a:r>
              <a:rPr lang="en-US" dirty="0"/>
              <a:t>Conclusion on text proposals for open 802.1CF sponsor ballot comments</a:t>
            </a:r>
          </a:p>
          <a:p>
            <a:r>
              <a:rPr lang="en-US" dirty="0"/>
              <a:t>P802.1CF-D3.0 revision and recirculation</a:t>
            </a:r>
          </a:p>
          <a:p>
            <a:r>
              <a:rPr lang="en-US" dirty="0"/>
              <a:t>Plans and agenda proposal for the Nov plenary</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lnSpcReduction="20000"/>
          </a:bodyPr>
          <a:lstStyle/>
          <a:p>
            <a:r>
              <a:rPr lang="en-US" dirty="0"/>
              <a:t>Minutes</a:t>
            </a:r>
          </a:p>
          <a:p>
            <a:pPr lvl="1"/>
            <a:r>
              <a:rPr lang="en-US" dirty="0">
                <a:hlinkClick r:id="rId2"/>
              </a:rPr>
              <a:t>https://mentor.ieee.org/omniran/dcn/18/omniran-18-0081-00-00TG-sep-25th-confcall-minutes.docx</a:t>
            </a:r>
            <a:endParaRPr lang="en-US" dirty="0"/>
          </a:p>
          <a:p>
            <a:pPr lvl="2"/>
            <a:r>
              <a:rPr lang="en-US" dirty="0"/>
              <a:t>Chair presented minutes and walked in particular through the notes on the 802.11aq related discussions with 802.11 experts</a:t>
            </a:r>
          </a:p>
          <a:p>
            <a:pPr lvl="2"/>
            <a:r>
              <a:rPr lang="en-US" dirty="0"/>
              <a:t>No demand for amendments raised</a:t>
            </a:r>
          </a:p>
          <a:p>
            <a:r>
              <a:rPr lang="en-US" dirty="0"/>
              <a:t>Reports</a:t>
            </a:r>
          </a:p>
          <a:p>
            <a:pPr lvl="1"/>
            <a:r>
              <a:rPr lang="en-US" dirty="0"/>
              <a:t>Chair informed that the 802.1CF PAR extension was formally approved by SASB on September 27</a:t>
            </a:r>
            <a:r>
              <a:rPr lang="en-US" baseline="30000" dirty="0"/>
              <a:t>th</a:t>
            </a:r>
            <a:r>
              <a:rPr lang="en-US" dirty="0"/>
              <a:t> . John Messenger forwarded the notification to the 802.1 mailing list on Oct 3</a:t>
            </a:r>
            <a:r>
              <a:rPr lang="en-US" baseline="30000" dirty="0"/>
              <a:t>rd</a:t>
            </a:r>
            <a:r>
              <a:rPr lang="en-US" dirty="0"/>
              <a: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r>
              <a:rPr lang="en-US" dirty="0"/>
              <a:t>Review and discussion of 802.11aq based proposal for 802.1CQ</a:t>
            </a:r>
          </a:p>
          <a:p>
            <a:pPr lvl="1"/>
            <a:r>
              <a:rPr lang="en-US" dirty="0"/>
              <a:t>No new contribution available</a:t>
            </a:r>
          </a:p>
          <a:p>
            <a:pPr lvl="1"/>
            <a:r>
              <a:rPr lang="en-US" dirty="0"/>
              <a:t>Antonio reported that he has been in contact with 802.11 representatives of last call to clarify the presentation of the proposal in the upcoming plenary meeting. The 802.11 chair recommended to continue within the 802.11 ARC SC.</a:t>
            </a:r>
          </a:p>
          <a:p>
            <a:pPr lvl="1"/>
            <a:r>
              <a:rPr lang="en-US" dirty="0"/>
              <a:t>Roger reported about the status of the 802.1CQ draft and the possibilities to add more content to qualify for starting TG balloting.</a:t>
            </a:r>
          </a:p>
          <a:p>
            <a:pPr lvl="1"/>
            <a:r>
              <a:rPr lang="en-US" dirty="0"/>
              <a:t>It was agreed to review the </a:t>
            </a:r>
            <a:r>
              <a:rPr lang="en-US" dirty="0" err="1"/>
              <a:t>ToC</a:t>
            </a:r>
            <a:r>
              <a:rPr lang="en-US" dirty="0"/>
              <a:t> of the existing draft template in the next meeting in order to entertain the submission of desired contributions.</a:t>
            </a:r>
          </a:p>
          <a:p>
            <a:pPr lvl="1"/>
            <a:r>
              <a:rPr lang="en-US" dirty="0"/>
              <a:t>A presentation to 802.15 WNG is planned for the upcoming plenary to create awareness of 802.1CQ and encourage for 802.15 specific contributions. The chair will contact 802.15 WNG chair for allocation of a presentation slot. </a:t>
            </a:r>
          </a:p>
          <a:p>
            <a:pPr lvl="1"/>
            <a:r>
              <a:rPr lang="en-US" dirty="0"/>
              <a:t>The intended presentations to 802.11 ARC and 802.15 WNG will be previewed in OmniRAN on Monday afternoon.</a:t>
            </a:r>
          </a:p>
          <a:p>
            <a:r>
              <a:rPr lang="en-US" dirty="0"/>
              <a:t>Conclusion on text proposals for open 802.1CF sponsor ballot comments</a:t>
            </a:r>
          </a:p>
          <a:p>
            <a:pPr lvl="1"/>
            <a:r>
              <a:rPr lang="en-US" dirty="0"/>
              <a:t>Latest comments spreadsheet</a:t>
            </a:r>
            <a:br>
              <a:rPr lang="en-US" dirty="0"/>
            </a:br>
            <a:r>
              <a:rPr lang="en-US" dirty="0">
                <a:hlinkClick r:id="rId2"/>
              </a:rPr>
              <a:t>https://mentor.ieee.org/omniran/dcn/18/omniran-18-0070-04-CF00-d2-2-initial-sponsor-ballot-comments.xlsx</a:t>
            </a:r>
            <a:endParaRPr lang="en-US" dirty="0"/>
          </a:p>
          <a:p>
            <a:pPr lvl="1"/>
            <a:r>
              <a:rPr lang="en-US" dirty="0"/>
              <a:t>The chair reported about the conclusion of the sponsor ballot comment resolution. A previously accepted editorial correction (i-6) had been revised, because it caused ambiguities in the meaning. The revised comment is contained in revision -04 of the comments spreadsheet.</a:t>
            </a:r>
          </a:p>
          <a:p>
            <a:pPr lvl="1"/>
            <a:r>
              <a:rPr lang="en-US" dirty="0"/>
              <a:t>The editor remarked that two further occurrences of ‘Hotspot 2.0’ might be changed according to the resolution of comment i-31/i-50. It was agreed to introduce the change for the two cases.</a:t>
            </a:r>
          </a:p>
          <a:p>
            <a:pPr lvl="1"/>
            <a:r>
              <a:rPr lang="en-US" dirty="0"/>
              <a:t>An issue regarding the figure numbering of figure 28 and figure 29 might be caused by </a:t>
            </a:r>
            <a:r>
              <a:rPr lang="en-US" dirty="0" err="1"/>
              <a:t>FrameMaker</a:t>
            </a:r>
            <a:r>
              <a:rPr lang="en-US" dirty="0"/>
              <a:t>. The editor will take care that the issues disappear in the clean version of D3.0.</a:t>
            </a:r>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55000" lnSpcReduction="20000"/>
          </a:bodyPr>
          <a:lstStyle/>
          <a:p>
            <a:r>
              <a:rPr lang="en-US" dirty="0"/>
              <a:t>P802.1CF-D3.0 revision and recirculation</a:t>
            </a:r>
          </a:p>
          <a:p>
            <a:pPr lvl="1"/>
            <a:r>
              <a:rPr lang="en-US" dirty="0"/>
              <a:t>The editor will provide both the red-line as well as the clean version of D3.0 until the next day for upload to the archive.</a:t>
            </a:r>
          </a:p>
          <a:p>
            <a:pPr lvl="1"/>
            <a:r>
              <a:rPr lang="en-US" dirty="0"/>
              <a:t>There was agreement on the proposed disposition of all the comments. The chair will create the disposition document and upload the document together with the red-line and clean version of D3.0 to the drafts archive of 802.1.</a:t>
            </a:r>
          </a:p>
          <a:p>
            <a:pPr lvl="1"/>
            <a:r>
              <a:rPr lang="en-US" dirty="0"/>
              <a:t>The chair will inform John Messenger about the start of the sponsor ballot recirculation ballot, and will generate the necessary input to </a:t>
            </a:r>
            <a:r>
              <a:rPr lang="en-US" dirty="0" err="1"/>
              <a:t>myBallot</a:t>
            </a:r>
            <a:r>
              <a:rPr lang="en-US" dirty="0"/>
              <a:t> out of the Java database.</a:t>
            </a:r>
          </a:p>
          <a:p>
            <a:r>
              <a:rPr lang="en-US" dirty="0"/>
              <a:t>Plans and agenda proposal for the Nov plenary</a:t>
            </a:r>
          </a:p>
          <a:p>
            <a:pPr lvl="1"/>
            <a:r>
              <a:rPr lang="en-US" dirty="0"/>
              <a:t>See following two slides</a:t>
            </a:r>
          </a:p>
          <a:p>
            <a:pPr lvl="1"/>
            <a:r>
              <a:rPr lang="en-US" dirty="0"/>
              <a:t>Agenda items were added regarding 802.1CQ according to the discussion in the call.</a:t>
            </a:r>
          </a:p>
          <a:p>
            <a:r>
              <a:rPr lang="en-US" dirty="0"/>
              <a:t>Next meeting</a:t>
            </a:r>
          </a:p>
          <a:p>
            <a:pPr lvl="1"/>
            <a:r>
              <a:rPr lang="en-US" dirty="0"/>
              <a:t>F2F meeting at Bangkok 802 plenary on Nov 12</a:t>
            </a:r>
            <a:r>
              <a:rPr lang="en-US" baseline="30000" dirty="0"/>
              <a:t>th</a:t>
            </a:r>
            <a:r>
              <a:rPr lang="en-US" dirty="0"/>
              <a:t> </a:t>
            </a:r>
          </a:p>
          <a:p>
            <a:r>
              <a:rPr lang="en-US" dirty="0"/>
              <a:t>AOB</a:t>
            </a:r>
          </a:p>
          <a:p>
            <a:pPr lvl="1"/>
            <a:r>
              <a:rPr lang="en-US" dirty="0"/>
              <a:t>There is the possibility to attend the upcoming Bangkok plenary meeting through a ‘Tourism’ visa. IEEE 802 EC works on a formal letter of TCEB to confirm that option.</a:t>
            </a:r>
          </a:p>
          <a:p>
            <a:pPr lvl="1"/>
            <a:endParaRPr lang="en-US" dirty="0"/>
          </a:p>
          <a:p>
            <a:pPr marL="0" indent="0">
              <a:buNone/>
            </a:pPr>
            <a:r>
              <a:rPr lang="en-US" dirty="0"/>
              <a:t>Adjourned by chair at 10:35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548238597"/>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910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44926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proceeding and project conclusion</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October 9</a:t>
            </a:r>
            <a:r>
              <a:rPr lang="en-GB" baseline="30000" dirty="0"/>
              <a:t>th</a:t>
            </a:r>
            <a:r>
              <a:rPr lang="en-GB" dirty="0"/>
              <a:t> </a:t>
            </a:r>
            <a:r>
              <a:rPr lang="en-US" dirty="0"/>
              <a:t>, 2018 at 09:30-11:00am ET</a:t>
            </a:r>
          </a:p>
          <a:p>
            <a:endParaRPr lang="en-US" dirty="0"/>
          </a:p>
          <a:p>
            <a:r>
              <a:rPr lang="en-US" dirty="0"/>
              <a:t>Join WebEx meeting</a:t>
            </a:r>
          </a:p>
          <a:p>
            <a:pPr lvl="1"/>
            <a:r>
              <a:rPr lang="en-US" u="sng" dirty="0">
                <a:hlinkClick r:id="rId3"/>
              </a:rPr>
              <a:t>https://nokiameetings.webex.com/nokiameetings/j.php?MTID=m5870aa8064097f76d92f2cc5bb25eadd</a:t>
            </a:r>
            <a:endParaRPr lang="en-US" u="sng" dirty="0"/>
          </a:p>
          <a:p>
            <a:pPr lvl="1"/>
            <a:r>
              <a:rPr lang="en-US" dirty="0"/>
              <a:t>Meeting number: </a:t>
            </a:r>
            <a:r>
              <a:rPr lang="en-US" altLang="en-US" dirty="0">
                <a:latin typeface="Arial Unicode MS"/>
              </a:rPr>
              <a:t>954 072 271</a:t>
            </a:r>
            <a:r>
              <a:rPr lang="en-US" dirty="0"/>
              <a:t>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en-US" altLang="en-US" dirty="0">
                <a:latin typeface="Arial Unicode MS"/>
              </a:rPr>
              <a:t>954 072 271</a:t>
            </a:r>
            <a:r>
              <a:rPr lang="en-US" dirty="0"/>
              <a:t>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10000"/>
          </a:bodyPr>
          <a:lstStyle/>
          <a:p>
            <a:r>
              <a:rPr lang="en-US" dirty="0"/>
              <a:t>Minutes</a:t>
            </a:r>
          </a:p>
          <a:p>
            <a:r>
              <a:rPr lang="en-US" dirty="0"/>
              <a:t>Reports</a:t>
            </a:r>
          </a:p>
          <a:p>
            <a:r>
              <a:rPr lang="en-US" dirty="0"/>
              <a:t>Review and discussion of 802.1CQ related contributions</a:t>
            </a:r>
          </a:p>
          <a:p>
            <a:r>
              <a:rPr lang="en-US" dirty="0"/>
              <a:t>Conclusion on text proposals for open 802.1CF sponsor ballot comments</a:t>
            </a:r>
          </a:p>
          <a:p>
            <a:r>
              <a:rPr lang="en-US" dirty="0"/>
              <a:t>P802.1CF-D3.0 revision and recirculation</a:t>
            </a:r>
          </a:p>
          <a:p>
            <a:r>
              <a:rPr lang="en-US" dirty="0"/>
              <a:t>Plans and agenda proposal for the Nov plenary</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9:30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51325086"/>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3301</TotalTime>
  <Words>1484</Words>
  <Application>Microsoft Office PowerPoint</Application>
  <PresentationFormat>On-screen Show (4:3)</PresentationFormat>
  <Paragraphs>201</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October 9th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Nov 2018 Agenda Graphics</vt:lpstr>
      <vt:lpstr>Agenda proposal for November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497</cp:revision>
  <cp:lastPrinted>1998-02-10T13:28:06Z</cp:lastPrinted>
  <dcterms:created xsi:type="dcterms:W3CDTF">2011-12-30T17:06:23Z</dcterms:created>
  <dcterms:modified xsi:type="dcterms:W3CDTF">2018-10-10T13:00:33Z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