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7" r:id="rId2"/>
    <p:sldId id="265" r:id="rId3"/>
    <p:sldId id="271" r:id="rId4"/>
    <p:sldId id="266" r:id="rId5"/>
    <p:sldId id="258" r:id="rId6"/>
    <p:sldId id="267" r:id="rId7"/>
    <p:sldId id="261" r:id="rId8"/>
    <p:sldId id="269" r:id="rId9"/>
    <p:sldId id="270" r:id="rId10"/>
    <p:sldId id="264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863"/>
    <p:restoredTop sz="75401"/>
  </p:normalViewPr>
  <p:slideViewPr>
    <p:cSldViewPr snapToGrid="0" snapToObjects="1">
      <p:cViewPr varScale="1">
        <p:scale>
          <a:sx n="79" d="100"/>
          <a:sy n="79" d="100"/>
        </p:scale>
        <p:origin x="14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B23ED-C054-B84A-B868-963D10737A0D}" type="datetimeFigureOut">
              <a:rPr lang="es-ES" smtClean="0"/>
              <a:t>14/11/18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51BF92-0541-EE49-A90A-CA567C4B982B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6120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ADC15-6BD8-0F4D-B62B-263D17FF08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D60F2E-FF12-0E43-8B27-476E320688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3CA37E-D922-D94C-A6A4-17A187655B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6B926-D8FC-5E4F-97E2-D5D57261485C}" type="datetime1">
              <a:rPr lang="es-ES_tradnl" smtClean="0"/>
              <a:t>14/11/18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85140-D4F8-4D4E-8A3E-49B73765C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94B20E-3D77-AB42-9A85-60572264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1424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9DAEE-0FA0-8845-A90E-674AEFDC9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B48E67-13B1-D04E-9759-3E046155D6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B8A7E-2DE3-0F49-B909-3D5A5C44E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616B0-521A-C346-AF8D-E17A6F493D94}" type="datetime1">
              <a:rPr lang="es-ES_tradnl" smtClean="0"/>
              <a:t>14/11/18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71F3F-0E17-E64E-96E8-80056438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EEEF8-348E-BB42-A7FA-31A52C219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716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C4624A-DABB-8348-A411-BCC167247E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B58A60-8E6C-B947-9A83-9D66CBD75B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B192E7-EBEB-4942-AE57-13D2D2759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5A301-EBCF-094D-9287-85B49CD22C5E}" type="datetime1">
              <a:rPr lang="es-ES_tradnl" smtClean="0"/>
              <a:t>14/11/18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74ED9-90E9-1049-8578-BD2568E70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B6CB3-10D0-0F4A-B152-09F344AE5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067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AEE3C-22BC-B94A-B70A-FEA5D0774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C6897-B1C0-A743-8400-F0F9DAA8E8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A1F78-821F-764E-893B-A50ACE605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9D721-B94E-5444-AF0F-CCCB54F74AB7}" type="datetime1">
              <a:rPr lang="es-ES_tradnl" smtClean="0"/>
              <a:t>14/11/18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0D9BE-DAB6-2944-A663-9C2B978B4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BA327-F0E9-5444-80A7-A325FF5A3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8058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BADE0-E056-9747-A1BC-DFE8BB34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5D76C1-2715-D440-9329-986285E1D9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26ECA1-07AC-B54A-BF04-A31CFCD9C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18096-57ED-3A40-AF60-D057F1B5B700}" type="datetime1">
              <a:rPr lang="es-ES_tradnl" smtClean="0"/>
              <a:t>14/11/18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5FBAA-671B-164D-B4BB-E0F8EFFD6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06FCC-EBF1-C745-B4FF-752F6909A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722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45996-5C44-D141-81A8-694895D35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25417-9B94-A141-8330-5505CF190D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82AEBB-96B5-5D4A-9AEC-D5F143E4B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2AB03-3CC6-6C48-8A6B-C2783DA77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50736-EB44-C147-BC01-41B5735A26CC}" type="datetime1">
              <a:rPr lang="es-ES_tradnl" smtClean="0"/>
              <a:t>14/11/18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E6888-2D95-BC4A-8A2D-4663C8D56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4451F2-83F1-2C49-A334-519ED3BA4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87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6A73-D8CA-484E-9279-85AB5722A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A0C77D-1E0F-3E4F-AA75-200213B1A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0DC80B-2D09-A449-AF5F-8A16714123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EFEBEE-040D-6046-8E5C-0EFF855A34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71DD7-06C9-7D42-80DC-DEBC54CE15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8A0AD1-0F28-1844-AE95-D82004B5D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171EF-2D22-5F4F-B3B8-77ABD6FD037F}" type="datetime1">
              <a:rPr lang="es-ES_tradnl" smtClean="0"/>
              <a:t>14/11/18</a:t>
            </a:fld>
            <a:endParaRPr lang="es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A788E7-4C12-304A-AFBF-25353F9A1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630628-4AF1-2442-A90D-6AD4E77E6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962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5C910-02D2-2041-A781-0EC0BF725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5A4B8B-9FAA-F244-9FF5-83BB707E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80916-4F06-0C45-8BEB-A58E0881AC7A}" type="datetime1">
              <a:rPr lang="es-ES_tradnl" smtClean="0"/>
              <a:t>14/11/18</a:t>
            </a:fld>
            <a:endParaRPr lang="es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3363FB8-372C-8B41-8161-CB40A73C1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ECA56-C7CA-8A4D-BB01-D2C101FB7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46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820D9D-F3D6-5A4F-866A-5E97A47F8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0AAFF-9FF2-6748-8B78-3DE0919CB92D}" type="datetime1">
              <a:rPr lang="es-ES_tradnl" smtClean="0"/>
              <a:t>14/11/18</a:t>
            </a:fld>
            <a:endParaRPr lang="es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EA62AA-4125-AD4C-AF1F-7D7B6EF87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9CBA46-6C6A-D440-8755-DDA276DC6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3768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2BF3D-A35A-9D4F-B581-200582D14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F5832-E9AB-9146-A4A4-1A014BFFB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87DCE7-6C57-5942-A3FC-7954EC585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FBB5C-4656-A74C-AB43-C20461C6F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39BFC-B193-D546-A037-9989E4B6AEB1}" type="datetime1">
              <a:rPr lang="es-ES_tradnl" smtClean="0"/>
              <a:t>14/11/18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1B1A8-9AC2-4D42-B8D5-1F9D5C089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A7AE5C-7DD1-4E4D-93BB-9FAAC063C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531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F9E5C-361F-5349-B5C8-0A4668618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91AFDC-FD5E-1A49-892C-A1F7901DF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C07DC4-655B-DB47-8BA8-87CC82112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EA254-605B-DA4A-A182-C80D70CEF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ABEA3-7887-B149-B32D-1659A856A45D}" type="datetime1">
              <a:rPr lang="es-ES_tradnl" smtClean="0"/>
              <a:t>14/11/18</a:t>
            </a:fld>
            <a:endParaRPr lang="es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A0F30-9DBC-DF44-A390-08238537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8A26A4-9284-DA4C-B53E-F5EF7BAB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2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A653AE-4A4D-D14D-8FBE-F54CD2916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C06A0-7F92-894C-8504-30D503EB2C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19066-D363-BB46-A9A1-440DC16B74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79553-9568-0D43-8A96-2210602ACB8A}" type="datetime1">
              <a:rPr lang="es-ES_tradnl" smtClean="0"/>
              <a:t>14/11/18</a:t>
            </a:fld>
            <a:endParaRPr lang="es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01F9F-8C11-C34B-A073-405DDB9895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287AA-875B-B64B-9A12-A78E205E43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0ABC9-B878-804E-8DE1-3EE61CCFC479}" type="slidenum">
              <a:rPr lang="es-ES" smtClean="0"/>
              <a:t>‹#›</a:t>
            </a:fld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AAAE033-6D7C-184F-8567-A887F03FFD71}"/>
              </a:ext>
            </a:extLst>
          </p:cNvPr>
          <p:cNvSpPr/>
          <p:nvPr userDrawn="1"/>
        </p:nvSpPr>
        <p:spPr>
          <a:xfrm>
            <a:off x="9047318" y="102550"/>
            <a:ext cx="30315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omniran-18-0087-00-CQ00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30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oliva@it.uc3m.e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MAC address assignment in IEEE 802.11 through IEEE 802.11aq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Antonio de la Oliva (UC3M, IDCC)</a:t>
            </a:r>
          </a:p>
          <a:p>
            <a:r>
              <a:rPr lang="en-US" dirty="0">
                <a:hlinkClick r:id="rId2"/>
              </a:rPr>
              <a:t>aoliva@it.uc3m.es</a:t>
            </a:r>
            <a:endParaRPr lang="en-US" dirty="0"/>
          </a:p>
          <a:p>
            <a:r>
              <a:rPr lang="en-US" dirty="0"/>
              <a:t>On behalf of the IEEE 802.1CQ group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1DFE85-3E0F-CF42-92E0-058BD3E66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4381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2594B-2065-FF46-9B66-4F7C62CD2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Conclusion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5D2EC5-CF8C-8045-A4B0-CA5EDA6C6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IEEE 802.1CQ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towards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definition</a:t>
            </a:r>
            <a:r>
              <a:rPr lang="es-ES" dirty="0"/>
              <a:t> of a LAAP (Local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</a:t>
            </a:r>
            <a:r>
              <a:rPr lang="es-ES" dirty="0" err="1"/>
              <a:t>Protocol</a:t>
            </a:r>
            <a:r>
              <a:rPr lang="es-ES" dirty="0"/>
              <a:t>) to </a:t>
            </a:r>
            <a:r>
              <a:rPr lang="es-ES" dirty="0" err="1"/>
              <a:t>assign</a:t>
            </a:r>
            <a:r>
              <a:rPr lang="es-ES" dirty="0"/>
              <a:t> 48/64 bit </a:t>
            </a:r>
            <a:r>
              <a:rPr lang="es-ES" dirty="0" err="1"/>
              <a:t>addresses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SAP </a:t>
            </a:r>
            <a:r>
              <a:rPr lang="es-ES" dirty="0" err="1"/>
              <a:t>quadrant</a:t>
            </a:r>
            <a:endParaRPr lang="es-ES" dirty="0"/>
          </a:p>
          <a:p>
            <a:r>
              <a:rPr lang="es-ES" dirty="0" err="1"/>
              <a:t>We</a:t>
            </a:r>
            <a:r>
              <a:rPr lang="es-ES" dirty="0"/>
              <a:t> are </a:t>
            </a:r>
            <a:r>
              <a:rPr lang="es-ES" dirty="0" err="1"/>
              <a:t>looking</a:t>
            </a:r>
            <a:r>
              <a:rPr lang="es-ES" dirty="0"/>
              <a:t> at </a:t>
            </a:r>
            <a:r>
              <a:rPr lang="es-ES" dirty="0" err="1"/>
              <a:t>several</a:t>
            </a:r>
            <a:r>
              <a:rPr lang="es-ES" dirty="0"/>
              <a:t> use cases in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wired</a:t>
            </a:r>
            <a:r>
              <a:rPr lang="es-ES" dirty="0"/>
              <a:t> and Wireless </a:t>
            </a:r>
            <a:r>
              <a:rPr lang="es-ES" dirty="0" err="1"/>
              <a:t>world</a:t>
            </a:r>
            <a:endParaRPr lang="es-ES" dirty="0"/>
          </a:p>
          <a:p>
            <a:r>
              <a:rPr lang="es-ES" dirty="0" err="1"/>
              <a:t>Work</a:t>
            </a:r>
            <a:r>
              <a:rPr lang="es-ES" dirty="0"/>
              <a:t> in IEEE 802.11 shows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technology</a:t>
            </a:r>
            <a:r>
              <a:rPr lang="es-ES" dirty="0"/>
              <a:t> </a:t>
            </a:r>
            <a:r>
              <a:rPr lang="es-ES" dirty="0" err="1"/>
              <a:t>specific</a:t>
            </a:r>
            <a:r>
              <a:rPr lang="es-ES" dirty="0"/>
              <a:t> </a:t>
            </a:r>
            <a:r>
              <a:rPr lang="es-ES" dirty="0" err="1"/>
              <a:t>hooks</a:t>
            </a:r>
            <a:r>
              <a:rPr lang="es-ES" dirty="0"/>
              <a:t> are </a:t>
            </a:r>
            <a:r>
              <a:rPr lang="es-ES" dirty="0" err="1"/>
              <a:t>needed</a:t>
            </a:r>
            <a:r>
              <a:rPr lang="es-ES" dirty="0"/>
              <a:t> </a:t>
            </a:r>
            <a:r>
              <a:rPr lang="es-ES" dirty="0" err="1"/>
              <a:t>due</a:t>
            </a:r>
            <a:r>
              <a:rPr lang="es-ES" dirty="0"/>
              <a:t> to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special</a:t>
            </a:r>
            <a:r>
              <a:rPr lang="es-ES" dirty="0"/>
              <a:t> </a:t>
            </a:r>
            <a:r>
              <a:rPr lang="es-ES" dirty="0" err="1"/>
              <a:t>treatment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MAC </a:t>
            </a:r>
            <a:r>
              <a:rPr lang="es-ES" dirty="0" err="1"/>
              <a:t>address</a:t>
            </a:r>
            <a:r>
              <a:rPr lang="es-ES" dirty="0"/>
              <a:t> in </a:t>
            </a:r>
            <a:r>
              <a:rPr lang="es-ES" dirty="0" err="1"/>
              <a:t>association</a:t>
            </a:r>
            <a:r>
              <a:rPr lang="es-ES" dirty="0"/>
              <a:t> and </a:t>
            </a:r>
            <a:r>
              <a:rPr lang="es-ES" dirty="0" err="1"/>
              <a:t>authentication</a:t>
            </a:r>
            <a:r>
              <a:rPr lang="es-ES" dirty="0"/>
              <a:t> </a:t>
            </a:r>
            <a:r>
              <a:rPr lang="es-ES" dirty="0" err="1"/>
              <a:t>processes</a:t>
            </a:r>
            <a:endParaRPr lang="es-ES" dirty="0"/>
          </a:p>
          <a:p>
            <a:r>
              <a:rPr lang="es-ES" dirty="0" err="1"/>
              <a:t>With</a:t>
            </a:r>
            <a:r>
              <a:rPr lang="es-ES" dirty="0"/>
              <a:t>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r>
              <a:rPr lang="es-ES" dirty="0"/>
              <a:t> </a:t>
            </a:r>
            <a:r>
              <a:rPr lang="es-ES" dirty="0" err="1"/>
              <a:t>we</a:t>
            </a:r>
            <a:r>
              <a:rPr lang="es-ES" dirty="0"/>
              <a:t> are </a:t>
            </a:r>
            <a:r>
              <a:rPr lang="es-ES" dirty="0" err="1"/>
              <a:t>calling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participation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/>
              <a:t> IEEE 802.15 WG </a:t>
            </a: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163D13-7F90-404D-BA5A-4B76E31F3A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217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C6136-8068-0B43-9C7C-CAE242B23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IEEE 802.1CQ </a:t>
            </a:r>
            <a:r>
              <a:rPr lang="es-ES" dirty="0" err="1"/>
              <a:t>Scope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7D849-9690-F040-B0DA-F340AB3AA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As </a:t>
            </a:r>
            <a:r>
              <a:rPr lang="es-ES" dirty="0" err="1"/>
              <a:t>defined</a:t>
            </a:r>
            <a:r>
              <a:rPr lang="es-ES" dirty="0"/>
              <a:t> in </a:t>
            </a:r>
            <a:r>
              <a:rPr lang="es-ES" dirty="0" err="1"/>
              <a:t>the</a:t>
            </a:r>
            <a:r>
              <a:rPr lang="es-ES" dirty="0"/>
              <a:t> PAR: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i="1" dirty="0"/>
              <a:t>“</a:t>
            </a:r>
            <a:r>
              <a:rPr lang="es-ES" i="1" dirty="0" err="1"/>
              <a:t>This</a:t>
            </a:r>
            <a:r>
              <a:rPr lang="es-ES" i="1" dirty="0"/>
              <a:t> standard </a:t>
            </a:r>
            <a:r>
              <a:rPr lang="es-ES" i="1" dirty="0" err="1"/>
              <a:t>specifies</a:t>
            </a:r>
            <a:r>
              <a:rPr lang="es-ES" i="1" dirty="0"/>
              <a:t> </a:t>
            </a:r>
            <a:r>
              <a:rPr lang="es-ES" i="1" dirty="0" err="1"/>
              <a:t>protocols</a:t>
            </a:r>
            <a:r>
              <a:rPr lang="es-ES" i="1" dirty="0"/>
              <a:t>, </a:t>
            </a:r>
            <a:r>
              <a:rPr lang="es-ES" i="1" dirty="0" err="1"/>
              <a:t>procedures</a:t>
            </a:r>
            <a:r>
              <a:rPr lang="es-ES" i="1" dirty="0"/>
              <a:t>, and </a:t>
            </a:r>
            <a:r>
              <a:rPr lang="es-ES" i="1" dirty="0" err="1"/>
              <a:t>management</a:t>
            </a:r>
            <a:br>
              <a:rPr lang="es-ES" i="1" dirty="0"/>
            </a:br>
            <a:r>
              <a:rPr lang="es-ES" i="1" dirty="0" err="1"/>
              <a:t>objects</a:t>
            </a:r>
            <a:r>
              <a:rPr lang="es-ES" i="1" dirty="0"/>
              <a:t> </a:t>
            </a:r>
            <a:r>
              <a:rPr lang="es-ES" i="1" dirty="0" err="1"/>
              <a:t>for</a:t>
            </a:r>
            <a:r>
              <a:rPr lang="es-ES" i="1" dirty="0"/>
              <a:t> </a:t>
            </a:r>
            <a:r>
              <a:rPr lang="es-ES" i="1" dirty="0" err="1"/>
              <a:t>locally-unique</a:t>
            </a:r>
            <a:r>
              <a:rPr lang="es-ES" i="1" dirty="0"/>
              <a:t> </a:t>
            </a:r>
            <a:r>
              <a:rPr lang="es-ES" i="1" dirty="0" err="1"/>
              <a:t>assignment</a:t>
            </a:r>
            <a:r>
              <a:rPr lang="es-ES" i="1" dirty="0"/>
              <a:t> of 48-bit and 64-bit </a:t>
            </a:r>
            <a:r>
              <a:rPr lang="es-ES" i="1" dirty="0" err="1"/>
              <a:t>addresses</a:t>
            </a:r>
            <a:r>
              <a:rPr lang="es-ES" i="1" dirty="0"/>
              <a:t> to </a:t>
            </a:r>
            <a:r>
              <a:rPr lang="es-ES" i="1" dirty="0" err="1"/>
              <a:t>ports</a:t>
            </a:r>
            <a:r>
              <a:rPr lang="es-ES" i="1" dirty="0"/>
              <a:t> in IEEE 802 </a:t>
            </a:r>
            <a:r>
              <a:rPr lang="es-ES" i="1" dirty="0" err="1"/>
              <a:t>networks</a:t>
            </a:r>
            <a:r>
              <a:rPr lang="es-ES" i="1" dirty="0"/>
              <a:t>”</a:t>
            </a:r>
          </a:p>
          <a:p>
            <a:pPr marL="0" indent="0">
              <a:buNone/>
            </a:pPr>
            <a:endParaRPr lang="es-ES" i="1" dirty="0"/>
          </a:p>
          <a:p>
            <a:pPr marL="0" indent="0">
              <a:buNone/>
            </a:pPr>
            <a:r>
              <a:rPr lang="es-ES" dirty="0" err="1"/>
              <a:t>Actually</a:t>
            </a:r>
            <a:r>
              <a:rPr lang="es-ES" dirty="0"/>
              <a:t>, </a:t>
            </a:r>
            <a:r>
              <a:rPr lang="es-ES" dirty="0" err="1"/>
              <a:t>we</a:t>
            </a:r>
            <a:r>
              <a:rPr lang="es-ES" dirty="0"/>
              <a:t> are </a:t>
            </a:r>
            <a:r>
              <a:rPr lang="es-ES" dirty="0" err="1"/>
              <a:t>working</a:t>
            </a:r>
            <a:r>
              <a:rPr lang="es-ES" dirty="0"/>
              <a:t> </a:t>
            </a:r>
            <a:r>
              <a:rPr lang="es-ES" dirty="0" err="1"/>
              <a:t>on</a:t>
            </a:r>
            <a:r>
              <a:rPr lang="es-ES" dirty="0"/>
              <a:t> </a:t>
            </a:r>
            <a:r>
              <a:rPr lang="es-ES" dirty="0" err="1"/>
              <a:t>mechanisms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distribution</a:t>
            </a:r>
            <a:r>
              <a:rPr lang="es-ES" dirty="0"/>
              <a:t> of Local MAC </a:t>
            </a:r>
            <a:r>
              <a:rPr lang="es-ES" dirty="0" err="1"/>
              <a:t>addresses</a:t>
            </a:r>
            <a:r>
              <a:rPr lang="es-ES" dirty="0"/>
              <a:t> (in </a:t>
            </a:r>
            <a:r>
              <a:rPr lang="es-ES" dirty="0" err="1"/>
              <a:t>the</a:t>
            </a:r>
            <a:r>
              <a:rPr lang="es-ES" dirty="0"/>
              <a:t> 802c </a:t>
            </a:r>
            <a:r>
              <a:rPr lang="es-ES" dirty="0" err="1"/>
              <a:t>defined</a:t>
            </a:r>
            <a:r>
              <a:rPr lang="es-ES" dirty="0"/>
              <a:t> SAI </a:t>
            </a:r>
            <a:r>
              <a:rPr lang="es-ES" dirty="0" err="1"/>
              <a:t>space</a:t>
            </a:r>
            <a:r>
              <a:rPr lang="es-ES" dirty="0"/>
              <a:t>) </a:t>
            </a:r>
            <a:r>
              <a:rPr lang="es-ES" dirty="0" err="1"/>
              <a:t>including</a:t>
            </a:r>
            <a:r>
              <a:rPr lang="es-ES" dirty="0"/>
              <a:t> </a:t>
            </a:r>
            <a:r>
              <a:rPr lang="es-ES" dirty="0" err="1"/>
              <a:t>stateful</a:t>
            </a:r>
            <a:r>
              <a:rPr lang="es-ES" dirty="0"/>
              <a:t> and </a:t>
            </a:r>
            <a:r>
              <a:rPr lang="es-ES" dirty="0" err="1"/>
              <a:t>stateless</a:t>
            </a:r>
            <a:r>
              <a:rPr lang="es-ES" dirty="0"/>
              <a:t> </a:t>
            </a:r>
            <a:r>
              <a:rPr lang="es-ES" dirty="0" err="1"/>
              <a:t>procedures</a:t>
            </a:r>
            <a:r>
              <a:rPr lang="es-ES" dirty="0"/>
              <a:t>, </a:t>
            </a:r>
            <a:r>
              <a:rPr lang="es-ES" dirty="0" err="1"/>
              <a:t>on</a:t>
            </a:r>
            <a:r>
              <a:rPr lang="es-ES" dirty="0"/>
              <a:t> a per-</a:t>
            </a:r>
            <a:r>
              <a:rPr lang="es-ES" dirty="0" err="1"/>
              <a:t>technology</a:t>
            </a:r>
            <a:r>
              <a:rPr lang="es-ES" dirty="0"/>
              <a:t> </a:t>
            </a:r>
            <a:r>
              <a:rPr lang="es-ES" dirty="0" err="1"/>
              <a:t>basis</a:t>
            </a:r>
            <a:r>
              <a:rPr lang="es-ES" dirty="0"/>
              <a:t>.</a:t>
            </a:r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CD1C68-0D37-6741-B9B2-3E108D29D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9457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008F9-162F-FA4E-BB01-99CF0055A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802c </a:t>
            </a:r>
            <a:r>
              <a:rPr lang="es-ES" dirty="0" err="1"/>
              <a:t>quadrants</a:t>
            </a:r>
            <a:endParaRPr lang="es-ES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CC33F90-D65F-954F-9E6B-6D9967ADFC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030" y="2020530"/>
            <a:ext cx="11693939" cy="387882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6699C-EC72-264D-8449-44B2DCACD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3</a:t>
            </a:fld>
            <a:endParaRPr lang="es-E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0492813-EAB9-7B4A-A5AB-DE5BEFA9C1C0}"/>
              </a:ext>
            </a:extLst>
          </p:cNvPr>
          <p:cNvSpPr/>
          <p:nvPr/>
        </p:nvSpPr>
        <p:spPr>
          <a:xfrm>
            <a:off x="533401" y="5666188"/>
            <a:ext cx="111808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" dirty="0">
                <a:solidFill>
                  <a:srgbClr val="222222"/>
                </a:solidFill>
                <a:latin typeface="Arial" panose="020B0604020202020204" pitchFamily="34" charset="0"/>
              </a:rPr>
              <a:t>Specification of the use of the SAI quadrant for SLAP address assignments is reserved for the standard forthcoming from IEEE P802.1CQ.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51101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4AD86-3E37-7E40-8CCA-A201040C5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Scenarios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5D5AA-02A0-DB40-BC8E-544716962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err="1"/>
              <a:t>Functional</a:t>
            </a:r>
            <a:r>
              <a:rPr lang="es-ES" dirty="0"/>
              <a:t> </a:t>
            </a:r>
            <a:r>
              <a:rPr lang="es-ES" dirty="0" err="1"/>
              <a:t>Scenarios</a:t>
            </a:r>
            <a:endParaRPr lang="es-ES" dirty="0"/>
          </a:p>
          <a:p>
            <a:pPr lvl="1"/>
            <a:r>
              <a:rPr lang="es-ES" dirty="0" err="1"/>
              <a:t>Stateless</a:t>
            </a:r>
            <a:r>
              <a:rPr lang="es-ES" dirty="0"/>
              <a:t>/</a:t>
            </a:r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r>
              <a:rPr lang="es-ES" dirty="0"/>
              <a:t> to </a:t>
            </a:r>
            <a:r>
              <a:rPr lang="es-ES" dirty="0" err="1"/>
              <a:t>End-stations</a:t>
            </a:r>
            <a:endParaRPr lang="es-ES" dirty="0"/>
          </a:p>
          <a:p>
            <a:pPr lvl="2"/>
            <a:r>
              <a:rPr lang="es-ES" dirty="0"/>
              <a:t>802.11 </a:t>
            </a:r>
          </a:p>
          <a:p>
            <a:pPr lvl="2"/>
            <a:r>
              <a:rPr lang="es-ES" dirty="0"/>
              <a:t>802.3</a:t>
            </a:r>
          </a:p>
          <a:p>
            <a:pPr lvl="2"/>
            <a:r>
              <a:rPr lang="es-ES" dirty="0" err="1"/>
              <a:t>VMs</a:t>
            </a:r>
            <a:r>
              <a:rPr lang="es-ES" dirty="0"/>
              <a:t>/</a:t>
            </a:r>
            <a:r>
              <a:rPr lang="es-ES" dirty="0" err="1"/>
              <a:t>Containers</a:t>
            </a:r>
            <a:endParaRPr lang="es-ES" dirty="0"/>
          </a:p>
          <a:p>
            <a:pPr lvl="2"/>
            <a:r>
              <a:rPr lang="es-ES" dirty="0"/>
              <a:t>802.15 (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expertise</a:t>
            </a:r>
            <a:r>
              <a:rPr lang="es-ES" dirty="0"/>
              <a:t> </a:t>
            </a:r>
            <a:r>
              <a:rPr lang="es-ES" dirty="0" err="1"/>
              <a:t>appears</a:t>
            </a:r>
            <a:r>
              <a:rPr lang="es-ES" dirty="0"/>
              <a:t>)</a:t>
            </a:r>
          </a:p>
          <a:p>
            <a:pPr lvl="1"/>
            <a:r>
              <a:rPr lang="es-ES" dirty="0" err="1"/>
              <a:t>Stateless</a:t>
            </a:r>
            <a:r>
              <a:rPr lang="es-ES" dirty="0"/>
              <a:t>/</a:t>
            </a:r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r>
              <a:rPr lang="es-ES" dirty="0"/>
              <a:t> to Bridges/</a:t>
            </a:r>
            <a:r>
              <a:rPr lang="es-ES" dirty="0" err="1"/>
              <a:t>APs</a:t>
            </a:r>
            <a:endParaRPr lang="es-ES" dirty="0"/>
          </a:p>
          <a:p>
            <a:pPr lvl="2"/>
            <a:r>
              <a:rPr lang="es-ES" dirty="0" err="1"/>
              <a:t>Including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</a:t>
            </a:r>
            <a:r>
              <a:rPr lang="es-ES" dirty="0" err="1"/>
              <a:t>groups</a:t>
            </a:r>
            <a:r>
              <a:rPr lang="es-ES" dirty="0"/>
              <a:t> of </a:t>
            </a:r>
            <a:r>
              <a:rPr lang="es-ES" dirty="0" err="1"/>
              <a:t>addresses</a:t>
            </a:r>
            <a:endParaRPr lang="es-ES" dirty="0"/>
          </a:p>
          <a:p>
            <a:pPr lvl="1"/>
            <a:r>
              <a:rPr lang="es-ES" dirty="0" err="1"/>
              <a:t>Statefull</a:t>
            </a:r>
            <a:r>
              <a:rPr lang="es-ES" dirty="0"/>
              <a:t> </a:t>
            </a:r>
            <a:r>
              <a:rPr lang="es-ES" dirty="0" err="1"/>
              <a:t>Assignment</a:t>
            </a:r>
            <a:r>
              <a:rPr lang="es-ES" dirty="0"/>
              <a:t> of pools of </a:t>
            </a:r>
            <a:r>
              <a:rPr lang="es-ES" dirty="0" err="1"/>
              <a:t>addresses</a:t>
            </a:r>
            <a:r>
              <a:rPr lang="es-ES" dirty="0"/>
              <a:t> to </a:t>
            </a:r>
            <a:r>
              <a:rPr lang="es-ES" dirty="0" err="1"/>
              <a:t>Proxies</a:t>
            </a:r>
            <a:r>
              <a:rPr lang="es-ES" dirty="0"/>
              <a:t> </a:t>
            </a:r>
            <a:r>
              <a:rPr lang="es-ES" dirty="0" err="1"/>
              <a:t>from</a:t>
            </a:r>
            <a:r>
              <a:rPr lang="es-ES" dirty="0"/>
              <a:t> Servers</a:t>
            </a:r>
          </a:p>
          <a:p>
            <a:r>
              <a:rPr lang="es-ES" dirty="0"/>
              <a:t>Network </a:t>
            </a:r>
            <a:r>
              <a:rPr lang="es-ES" dirty="0" err="1"/>
              <a:t>Scenario</a:t>
            </a:r>
            <a:endParaRPr lang="es-ES" dirty="0"/>
          </a:p>
          <a:p>
            <a:pPr lvl="1"/>
            <a:r>
              <a:rPr lang="es-ES" dirty="0" err="1"/>
              <a:t>Hypervisor</a:t>
            </a:r>
            <a:r>
              <a:rPr lang="es-ES" dirty="0"/>
              <a:t> </a:t>
            </a:r>
            <a:r>
              <a:rPr lang="es-ES" dirty="0" err="1"/>
              <a:t>scenario</a:t>
            </a:r>
            <a:endParaRPr lang="es-ES" dirty="0"/>
          </a:p>
          <a:p>
            <a:pPr lvl="1"/>
            <a:r>
              <a:rPr lang="es-ES" dirty="0" err="1"/>
              <a:t>Container</a:t>
            </a:r>
            <a:r>
              <a:rPr lang="es-ES" dirty="0"/>
              <a:t> </a:t>
            </a:r>
            <a:r>
              <a:rPr lang="es-ES" dirty="0" err="1"/>
              <a:t>scenario</a:t>
            </a:r>
            <a:endParaRPr lang="es-ES" dirty="0"/>
          </a:p>
          <a:p>
            <a:pPr lvl="1"/>
            <a:r>
              <a:rPr lang="es-ES" dirty="0"/>
              <a:t>WLAN </a:t>
            </a:r>
            <a:r>
              <a:rPr lang="es-ES" dirty="0" err="1"/>
              <a:t>scenario</a:t>
            </a:r>
            <a:endParaRPr lang="es-ES" dirty="0"/>
          </a:p>
          <a:p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AC10E2-3E60-0549-9A41-8EBF67534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9757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CF826-136A-7F47-B7B8-52EDA85442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Motivation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a </a:t>
            </a:r>
            <a:r>
              <a:rPr lang="es-ES" dirty="0" err="1"/>
              <a:t>specific</a:t>
            </a:r>
            <a:r>
              <a:rPr lang="es-ES" dirty="0"/>
              <a:t> </a:t>
            </a:r>
            <a:r>
              <a:rPr lang="es-ES" dirty="0" err="1"/>
              <a:t>mechanism</a:t>
            </a:r>
            <a:r>
              <a:rPr lang="es-ES" dirty="0"/>
              <a:t> in IEEE 802.11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7D475-5D19-4F42-AAD0-75298C445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MAC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part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state</a:t>
            </a:r>
            <a:r>
              <a:rPr lang="es-ES" dirty="0"/>
              <a:t> </a:t>
            </a:r>
            <a:r>
              <a:rPr lang="es-ES" dirty="0" err="1"/>
              <a:t>information</a:t>
            </a:r>
            <a:r>
              <a:rPr lang="es-ES" dirty="0"/>
              <a:t> </a:t>
            </a:r>
            <a:r>
              <a:rPr lang="es-ES" dirty="0" err="1"/>
              <a:t>required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association</a:t>
            </a:r>
            <a:r>
              <a:rPr lang="es-ES" dirty="0"/>
              <a:t> and </a:t>
            </a:r>
            <a:r>
              <a:rPr lang="es-ES" dirty="0" err="1"/>
              <a:t>security</a:t>
            </a:r>
            <a:r>
              <a:rPr lang="es-ES" dirty="0"/>
              <a:t> in WLAN</a:t>
            </a:r>
          </a:p>
          <a:p>
            <a:pPr lvl="1"/>
            <a:r>
              <a:rPr lang="es-ES" dirty="0" err="1"/>
              <a:t>Any</a:t>
            </a:r>
            <a:r>
              <a:rPr lang="es-ES" dirty="0"/>
              <a:t> </a:t>
            </a:r>
            <a:r>
              <a:rPr lang="es-ES" dirty="0" err="1"/>
              <a:t>modification</a:t>
            </a:r>
            <a:r>
              <a:rPr lang="es-ES" dirty="0"/>
              <a:t> of MAC </a:t>
            </a:r>
            <a:r>
              <a:rPr lang="es-ES" dirty="0" err="1"/>
              <a:t>address</a:t>
            </a:r>
            <a:r>
              <a:rPr lang="es-ES" dirty="0"/>
              <a:t> in WLAN </a:t>
            </a:r>
            <a:r>
              <a:rPr lang="es-ES" dirty="0" err="1"/>
              <a:t>forces</a:t>
            </a:r>
            <a:r>
              <a:rPr lang="es-ES" dirty="0"/>
              <a:t> a new </a:t>
            </a:r>
            <a:r>
              <a:rPr lang="es-ES" dirty="0" err="1"/>
              <a:t>association</a:t>
            </a:r>
            <a:r>
              <a:rPr lang="es-ES" dirty="0"/>
              <a:t> and </a:t>
            </a:r>
            <a:r>
              <a:rPr lang="es-ES" dirty="0" err="1"/>
              <a:t>security</a:t>
            </a:r>
            <a:r>
              <a:rPr lang="es-ES" dirty="0"/>
              <a:t> </a:t>
            </a:r>
            <a:r>
              <a:rPr lang="es-ES" dirty="0" err="1"/>
              <a:t>association</a:t>
            </a:r>
            <a:r>
              <a:rPr lang="es-ES" dirty="0"/>
              <a:t> establishment</a:t>
            </a:r>
          </a:p>
          <a:p>
            <a:r>
              <a:rPr lang="es-ES" dirty="0" err="1"/>
              <a:t>If</a:t>
            </a:r>
            <a:r>
              <a:rPr lang="es-ES" dirty="0"/>
              <a:t> MAC </a:t>
            </a:r>
            <a:r>
              <a:rPr lang="es-ES" dirty="0" err="1"/>
              <a:t>assignments</a:t>
            </a:r>
            <a:r>
              <a:rPr lang="es-ES" dirty="0"/>
              <a:t> are </a:t>
            </a:r>
            <a:r>
              <a:rPr lang="es-ES" dirty="0" err="1"/>
              <a:t>required</a:t>
            </a:r>
            <a:r>
              <a:rPr lang="es-ES" dirty="0"/>
              <a:t> in a </a:t>
            </a:r>
            <a:r>
              <a:rPr lang="es-ES" dirty="0" err="1"/>
              <a:t>given</a:t>
            </a:r>
            <a:r>
              <a:rPr lang="es-ES" dirty="0"/>
              <a:t> </a:t>
            </a:r>
            <a:r>
              <a:rPr lang="es-ES" dirty="0" err="1"/>
              <a:t>network</a:t>
            </a:r>
            <a:r>
              <a:rPr lang="es-ES" dirty="0"/>
              <a:t>, </a:t>
            </a:r>
            <a:r>
              <a:rPr lang="es-ES" dirty="0" err="1"/>
              <a:t>it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required</a:t>
            </a:r>
            <a:r>
              <a:rPr lang="es-ES" dirty="0"/>
              <a:t> to </a:t>
            </a:r>
            <a:r>
              <a:rPr lang="es-ES" dirty="0" err="1"/>
              <a:t>discover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address</a:t>
            </a:r>
            <a:r>
              <a:rPr lang="es-ES" dirty="0"/>
              <a:t> in pre-</a:t>
            </a:r>
            <a:r>
              <a:rPr lang="es-ES" dirty="0" err="1"/>
              <a:t>association</a:t>
            </a: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9F1FFA-3E7E-DD4E-82CD-E4237A6E5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139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5D7AE2-BD87-B640-8CA7-D74E772E4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Motivation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a </a:t>
            </a:r>
            <a:r>
              <a:rPr lang="es-ES" dirty="0" err="1"/>
              <a:t>specific</a:t>
            </a:r>
            <a:r>
              <a:rPr lang="es-ES" dirty="0"/>
              <a:t> </a:t>
            </a:r>
            <a:r>
              <a:rPr lang="es-ES" dirty="0" err="1"/>
              <a:t>solution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.15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6639B2-3F89-0745-B06E-F7EB15E0A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Different</a:t>
            </a:r>
            <a:r>
              <a:rPr lang="es-ES" dirty="0"/>
              <a:t> </a:t>
            </a:r>
            <a:r>
              <a:rPr lang="es-ES" dirty="0" err="1"/>
              <a:t>business</a:t>
            </a:r>
            <a:r>
              <a:rPr lang="es-ES" dirty="0"/>
              <a:t> use cases can be </a:t>
            </a:r>
            <a:r>
              <a:rPr lang="es-ES" dirty="0" err="1"/>
              <a:t>enabled</a:t>
            </a:r>
            <a:r>
              <a:rPr lang="es-ES" dirty="0"/>
              <a:t> </a:t>
            </a:r>
            <a:r>
              <a:rPr lang="es-ES" dirty="0" err="1"/>
              <a:t>by</a:t>
            </a:r>
            <a:r>
              <a:rPr lang="es-ES" dirty="0"/>
              <a:t> Smart </a:t>
            </a:r>
            <a:r>
              <a:rPr lang="es-ES" dirty="0" err="1"/>
              <a:t>assignment</a:t>
            </a:r>
            <a:r>
              <a:rPr lang="es-ES" dirty="0"/>
              <a:t> of MAC </a:t>
            </a:r>
            <a:r>
              <a:rPr lang="es-ES" dirty="0" err="1"/>
              <a:t>addresses</a:t>
            </a:r>
            <a:endParaRPr lang="es-ES" dirty="0"/>
          </a:p>
          <a:p>
            <a:pPr lvl="1"/>
            <a:r>
              <a:rPr lang="es-ES" dirty="0"/>
              <a:t>48 bit </a:t>
            </a:r>
            <a:r>
              <a:rPr lang="es-ES" dirty="0" err="1"/>
              <a:t>address</a:t>
            </a:r>
            <a:r>
              <a:rPr lang="es-ES" dirty="0"/>
              <a:t> </a:t>
            </a:r>
            <a:r>
              <a:rPr lang="es-ES" dirty="0" err="1"/>
              <a:t>assignment</a:t>
            </a:r>
            <a:endParaRPr lang="es-ES" dirty="0"/>
          </a:p>
          <a:p>
            <a:pPr lvl="1"/>
            <a:r>
              <a:rPr lang="es-ES" dirty="0" err="1"/>
              <a:t>Hierarchical</a:t>
            </a:r>
            <a:r>
              <a:rPr lang="es-ES" dirty="0"/>
              <a:t> </a:t>
            </a:r>
            <a:r>
              <a:rPr lang="es-ES" dirty="0" err="1"/>
              <a:t>MACs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heterogeneous</a:t>
            </a:r>
            <a:r>
              <a:rPr lang="es-ES" dirty="0"/>
              <a:t> </a:t>
            </a:r>
            <a:r>
              <a:rPr lang="es-ES" dirty="0" err="1"/>
              <a:t>sensors</a:t>
            </a:r>
            <a:endParaRPr lang="es-ES" dirty="0"/>
          </a:p>
          <a:p>
            <a:pPr lvl="1"/>
            <a:r>
              <a:rPr lang="es-ES" dirty="0" err="1"/>
              <a:t>Meaningful</a:t>
            </a:r>
            <a:r>
              <a:rPr lang="es-ES" dirty="0"/>
              <a:t> </a:t>
            </a:r>
            <a:r>
              <a:rPr lang="es-ES" dirty="0" err="1"/>
              <a:t>addresses</a:t>
            </a:r>
            <a:r>
              <a:rPr lang="es-ES" dirty="0"/>
              <a:t> </a:t>
            </a:r>
            <a:r>
              <a:rPr lang="es-ES" dirty="0" err="1"/>
              <a:t>associated</a:t>
            </a:r>
            <a:r>
              <a:rPr lang="es-ES" dirty="0"/>
              <a:t> to sensor clases</a:t>
            </a:r>
          </a:p>
          <a:p>
            <a:r>
              <a:rPr lang="es-ES" dirty="0" err="1"/>
              <a:t>Is</a:t>
            </a:r>
            <a:r>
              <a:rPr lang="es-ES" dirty="0"/>
              <a:t> IEEE 802.15 MAC </a:t>
            </a:r>
            <a:r>
              <a:rPr lang="es-ES" dirty="0" err="1"/>
              <a:t>addresses</a:t>
            </a:r>
            <a:r>
              <a:rPr lang="es-ES" dirty="0"/>
              <a:t> </a:t>
            </a:r>
            <a:r>
              <a:rPr lang="es-ES" dirty="0" err="1"/>
              <a:t>assigned</a:t>
            </a:r>
            <a:r>
              <a:rPr lang="es-ES" dirty="0"/>
              <a:t> in pre-</a:t>
            </a:r>
            <a:r>
              <a:rPr lang="es-ES" dirty="0" err="1"/>
              <a:t>associated</a:t>
            </a:r>
            <a:r>
              <a:rPr lang="es-ES" dirty="0"/>
              <a:t> </a:t>
            </a:r>
            <a:r>
              <a:rPr lang="es-ES" dirty="0" err="1"/>
              <a:t>state</a:t>
            </a:r>
            <a:r>
              <a:rPr lang="es-ES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E2C0B5-40E1-BA40-8EC3-AAEF9BC8B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500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Picture 6" descr="Picture 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81800" y="3105149"/>
            <a:ext cx="3371850" cy="3371852"/>
          </a:xfrm>
          <a:prstGeom prst="rect">
            <a:avLst/>
          </a:prstGeom>
          <a:ln w="12700">
            <a:miter lim="400000"/>
          </a:ln>
        </p:spPr>
      </p:pic>
      <p:sp>
        <p:nvSpPr>
          <p:cNvPr id="136" name="Title 1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Does </a:t>
            </a:r>
            <a:r>
              <a:rPr dirty="0"/>
              <a:t>DHCPv6</a:t>
            </a:r>
            <a:r>
              <a:rPr lang="en-US" dirty="0"/>
              <a:t> solve the issue</a:t>
            </a:r>
            <a:r>
              <a:rPr dirty="0"/>
              <a:t>?</a:t>
            </a:r>
          </a:p>
        </p:txBody>
      </p:sp>
      <p:sp>
        <p:nvSpPr>
          <p:cNvPr id="137" name="Content Placeholder 2"/>
          <p:cNvSpPr txBox="1">
            <a:spLocks noGrp="1"/>
          </p:cNvSpPr>
          <p:nvPr>
            <p:ph type="body" idx="1"/>
          </p:nvPr>
        </p:nvSpPr>
        <p:spPr>
          <a:xfrm>
            <a:off x="1981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r>
              <a:t>Existing infrastructure: protocol, network, tools</a:t>
            </a:r>
          </a:p>
          <a:p>
            <a:r>
              <a:t>Servers already know how to manage and assign resources</a:t>
            </a:r>
          </a:p>
          <a:p>
            <a:r>
              <a:t>Protocol easily extensible</a:t>
            </a:r>
          </a:p>
          <a:p>
            <a:r>
              <a:t>Tomek and Bernie are</a:t>
            </a:r>
            <a:br/>
            <a:r>
              <a:t>in DHC WG co-chairs</a:t>
            </a:r>
            <a:br/>
            <a:r>
              <a:t>and …</a:t>
            </a:r>
          </a:p>
        </p:txBody>
      </p:sp>
      <p:sp>
        <p:nvSpPr>
          <p:cNvPr id="138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10021905" y="6404294"/>
            <a:ext cx="188896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217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Title 1"/>
          <p:cNvSpPr txBox="1">
            <a:spLocks noGrp="1"/>
          </p:cNvSpPr>
          <p:nvPr>
            <p:ph type="title"/>
          </p:nvPr>
        </p:nvSpPr>
        <p:spPr>
          <a:xfrm>
            <a:off x="1981200" y="274638"/>
            <a:ext cx="8229600" cy="1143002"/>
          </a:xfrm>
          <a:prstGeom prst="rect">
            <a:avLst/>
          </a:prstGeom>
        </p:spPr>
        <p:txBody>
          <a:bodyPr/>
          <a:lstStyle/>
          <a:p>
            <a:r>
              <a:t>IA_LL Option</a:t>
            </a:r>
          </a:p>
        </p:txBody>
      </p:sp>
      <p:sp>
        <p:nvSpPr>
          <p:cNvPr id="211" name="TextBox 5"/>
          <p:cNvSpPr txBox="1"/>
          <p:nvPr/>
        </p:nvSpPr>
        <p:spPr>
          <a:xfrm>
            <a:off x="2522916" y="1484281"/>
            <a:ext cx="7073407" cy="33239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/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 0                   1                   2                   3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 0 1 2 3 4 5 6 7 8 9 0 1 2 3 4 5 6 7 8 9 0 1 2 3 4 5 6 7 8 9 0 1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|          OPTION_IA_LL         |          option-len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|                        IAID (4 octets)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|                          T1 (4 octets)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|                          T2 (4 octets)                        |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.                                      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.                         IA_LL-options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.                                                               .</a:t>
            </a:r>
          </a:p>
          <a:p>
            <a:pPr>
              <a:defRPr sz="1400">
                <a:latin typeface="Courier New"/>
                <a:ea typeface="Courier New"/>
                <a:cs typeface="Courier New"/>
                <a:sym typeface="Courier New"/>
              </a:defRPr>
            </a:pPr>
            <a:r>
              <a:rPr sz="1400"/>
              <a:t>+-+-+-+-+-+-+-+-+-+-+-+-+-+-+-+-+-+-+-+-+-+-+-+-+-+-+-+-+-+-+-+-+</a:t>
            </a:r>
          </a:p>
        </p:txBody>
      </p:sp>
      <p:sp>
        <p:nvSpPr>
          <p:cNvPr id="212" name="TextBox 7"/>
          <p:cNvSpPr txBox="1"/>
          <p:nvPr/>
        </p:nvSpPr>
        <p:spPr>
          <a:xfrm>
            <a:off x="2057400" y="5002911"/>
            <a:ext cx="7848600" cy="1310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80472" indent="-180472">
              <a:buSzPct val="100000"/>
              <a:buChar char="•"/>
              <a:defRPr sz="2000"/>
            </a:pPr>
            <a:r>
              <a:rPr sz="2000"/>
              <a:t>IAID identifies instance of IA_LL option to allow for many</a:t>
            </a:r>
          </a:p>
          <a:p>
            <a:pPr marL="180472" indent="-180472">
              <a:buSzPct val="100000"/>
              <a:buChar char="•"/>
              <a:defRPr sz="2000"/>
            </a:pPr>
            <a:r>
              <a:rPr sz="2000"/>
              <a:t>T1 is renewal time (from “now” in seconds)</a:t>
            </a:r>
          </a:p>
          <a:p>
            <a:pPr marL="180472" indent="-180472">
              <a:buSzPct val="100000"/>
              <a:buChar char="•"/>
              <a:defRPr sz="2000"/>
            </a:pPr>
            <a:r>
              <a:rPr sz="2000"/>
              <a:t>T2 is rebinding time (from “now” in seconds)</a:t>
            </a:r>
          </a:p>
          <a:p>
            <a:pPr marL="180472" indent="-180472">
              <a:buSzPct val="100000"/>
              <a:buChar char="•"/>
              <a:defRPr sz="2000"/>
            </a:pPr>
            <a:r>
              <a:rPr sz="2000"/>
              <a:t>IA_LL-options contains one or more IA_LL options</a:t>
            </a:r>
          </a:p>
        </p:txBody>
      </p:sp>
      <p:sp>
        <p:nvSpPr>
          <p:cNvPr id="213" name="Slide Number Placeholder 2"/>
          <p:cNvSpPr txBox="1">
            <a:spLocks noGrp="1"/>
          </p:cNvSpPr>
          <p:nvPr>
            <p:ph type="sldNum" sz="quarter" idx="2"/>
          </p:nvPr>
        </p:nvSpPr>
        <p:spPr>
          <a:xfrm>
            <a:off x="9937144" y="6404292"/>
            <a:ext cx="273655" cy="269239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4293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2A7D9-B9EE-B943-B457-947743D72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Why</a:t>
            </a:r>
            <a:r>
              <a:rPr lang="es-ES" dirty="0"/>
              <a:t> DHCP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not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solution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end</a:t>
            </a:r>
            <a:r>
              <a:rPr lang="es-ES" dirty="0"/>
              <a:t> </a:t>
            </a:r>
            <a:r>
              <a:rPr lang="es-ES" dirty="0" err="1"/>
              <a:t>user</a:t>
            </a:r>
            <a:r>
              <a:rPr lang="es-ES" dirty="0"/>
              <a:t> </a:t>
            </a:r>
            <a:r>
              <a:rPr lang="es-ES" dirty="0" err="1"/>
              <a:t>devices</a:t>
            </a:r>
            <a:endParaRPr lang="es-E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93598E-53CE-094C-B465-150700800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err="1"/>
              <a:t>Requires</a:t>
            </a:r>
            <a:r>
              <a:rPr lang="es-ES" dirty="0"/>
              <a:t> of a MAC </a:t>
            </a:r>
            <a:r>
              <a:rPr lang="es-ES" dirty="0" err="1"/>
              <a:t>address</a:t>
            </a:r>
            <a:r>
              <a:rPr lang="es-ES" dirty="0"/>
              <a:t> to </a:t>
            </a:r>
            <a:r>
              <a:rPr lang="es-ES" dirty="0" err="1"/>
              <a:t>perform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request</a:t>
            </a:r>
            <a:endParaRPr lang="es-ES" dirty="0"/>
          </a:p>
          <a:p>
            <a:r>
              <a:rPr lang="es-ES" dirty="0" err="1"/>
              <a:t>Requires</a:t>
            </a:r>
            <a:r>
              <a:rPr lang="es-ES" dirty="0"/>
              <a:t> of a complete IP </a:t>
            </a:r>
            <a:r>
              <a:rPr lang="es-ES" dirty="0" err="1"/>
              <a:t>stack</a:t>
            </a:r>
            <a:r>
              <a:rPr lang="es-ES" dirty="0"/>
              <a:t> and </a:t>
            </a:r>
            <a:r>
              <a:rPr lang="es-ES" dirty="0" err="1"/>
              <a:t>complex</a:t>
            </a:r>
            <a:r>
              <a:rPr lang="es-ES" dirty="0"/>
              <a:t> </a:t>
            </a:r>
            <a:r>
              <a:rPr lang="es-ES" dirty="0" err="1"/>
              <a:t>management</a:t>
            </a:r>
            <a:endParaRPr lang="es-ES" dirty="0"/>
          </a:p>
          <a:p>
            <a:endParaRPr lang="es-ES" dirty="0"/>
          </a:p>
          <a:p>
            <a:r>
              <a:rPr lang="es-ES" dirty="0"/>
              <a:t>IEEE 802.1CQ </a:t>
            </a:r>
            <a:r>
              <a:rPr lang="es-ES" dirty="0" err="1"/>
              <a:t>assumes</a:t>
            </a:r>
            <a:r>
              <a:rPr lang="es-ES" dirty="0"/>
              <a:t> </a:t>
            </a:r>
            <a:r>
              <a:rPr lang="es-ES" dirty="0" err="1"/>
              <a:t>it</a:t>
            </a:r>
            <a:r>
              <a:rPr lang="es-ES" dirty="0"/>
              <a:t> to be a </a:t>
            </a:r>
            <a:r>
              <a:rPr lang="es-ES" dirty="0" err="1"/>
              <a:t>perfect</a:t>
            </a:r>
            <a:r>
              <a:rPr lang="es-ES" dirty="0"/>
              <a:t> match </a:t>
            </a:r>
            <a:r>
              <a:rPr lang="es-ES" dirty="0" err="1"/>
              <a:t>for</a:t>
            </a:r>
            <a:r>
              <a:rPr lang="es-ES" dirty="0"/>
              <a:t> Proxy LAAP to LAAP Server </a:t>
            </a:r>
            <a:r>
              <a:rPr lang="es-ES" dirty="0" err="1"/>
              <a:t>communication</a:t>
            </a:r>
            <a:endParaRPr lang="es-E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F7FA-2175-1A46-9F7C-E296D9863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0ABC9-B878-804E-8DE1-3EE61CCFC47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3397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529</Words>
  <Application>Microsoft Macintosh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Office Theme</vt:lpstr>
      <vt:lpstr>MAC address assignment in IEEE 802.11 through IEEE 802.11aq</vt:lpstr>
      <vt:lpstr>IEEE 802.1CQ Scope</vt:lpstr>
      <vt:lpstr>802c quadrants</vt:lpstr>
      <vt:lpstr>Scenarios</vt:lpstr>
      <vt:lpstr>Motivation for a specific mechanism in IEEE 802.11</vt:lpstr>
      <vt:lpstr>Motivation for a specific solution for .15</vt:lpstr>
      <vt:lpstr>Does DHCPv6 solve the issue?</vt:lpstr>
      <vt:lpstr>IA_LL Option</vt:lpstr>
      <vt:lpstr>Why DHCP is not the solution for end user devices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address assignment in IEEE 802.11 through IEEE 802.11aq</dc:title>
  <dc:creator>Antonio de la Oliva</dc:creator>
  <cp:lastModifiedBy>Max Riegel</cp:lastModifiedBy>
  <cp:revision>15</cp:revision>
  <dcterms:created xsi:type="dcterms:W3CDTF">2018-07-07T13:29:25Z</dcterms:created>
  <dcterms:modified xsi:type="dcterms:W3CDTF">2018-11-14T04:20:15Z</dcterms:modified>
</cp:coreProperties>
</file>