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98" r:id="rId3"/>
    <p:sldId id="367" r:id="rId4"/>
    <p:sldId id="368" r:id="rId5"/>
    <p:sldId id="346" r:id="rId6"/>
    <p:sldId id="347" r:id="rId7"/>
    <p:sldId id="348" r:id="rId8"/>
    <p:sldId id="349" r:id="rId9"/>
    <p:sldId id="320" r:id="rId10"/>
    <p:sldId id="331" r:id="rId11"/>
    <p:sldId id="369" r:id="rId12"/>
    <p:sldId id="309" r:id="rId13"/>
    <p:sldId id="332" r:id="rId14"/>
    <p:sldId id="344" r:id="rId15"/>
    <p:sldId id="351" r:id="rId16"/>
    <p:sldId id="345" r:id="rId17"/>
    <p:sldId id="336"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82" autoAdjust="0"/>
    <p:restoredTop sz="96115" autoAdjust="0"/>
  </p:normalViewPr>
  <p:slideViewPr>
    <p:cSldViewPr>
      <p:cViewPr varScale="1">
        <p:scale>
          <a:sx n="88" d="100"/>
          <a:sy n="88" d="100"/>
        </p:scale>
        <p:origin x="99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3</a:t>
            </a:fld>
            <a:endParaRPr lang="en-US"/>
          </a:p>
        </p:txBody>
      </p:sp>
    </p:spTree>
    <p:extLst>
      <p:ext uri="{BB962C8B-B14F-4D97-AF65-F5344CB8AC3E}">
        <p14:creationId xmlns:p14="http://schemas.microsoft.com/office/powerpoint/2010/main" val="45134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omniran-18-0094-00-00TG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oriental-hiroshima-jp.book.direct/en-gb"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2019 F2F Meeting</a:t>
            </a:r>
            <a:br>
              <a:rPr lang="en-US" dirty="0"/>
            </a:br>
            <a:r>
              <a:rPr lang="en-US" dirty="0"/>
              <a:t>Hiroshima, Japan</a:t>
            </a:r>
          </a:p>
        </p:txBody>
      </p:sp>
      <p:sp>
        <p:nvSpPr>
          <p:cNvPr id="3" name="Subtitle 2"/>
          <p:cNvSpPr>
            <a:spLocks noGrp="1"/>
          </p:cNvSpPr>
          <p:nvPr>
            <p:ph type="subTitle" idx="1"/>
          </p:nvPr>
        </p:nvSpPr>
        <p:spPr/>
        <p:txBody>
          <a:bodyPr/>
          <a:lstStyle/>
          <a:p>
            <a:r>
              <a:rPr lang="en-US" dirty="0"/>
              <a:t>2018-12-16</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66683732"/>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a:solidFill>
                          <a:schemeClr val="tx1"/>
                        </a:solidFill>
                        <a:effectLst/>
                        <a:latin typeface="+mn-lt"/>
                      </a:endParaRP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UC3M, IDCC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051406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62500" lnSpcReduction="20000"/>
          </a:bodyPr>
          <a:lstStyle/>
          <a:p>
            <a:r>
              <a:rPr lang="en-US" dirty="0"/>
              <a:t>Mon, 13:30 – 15:30</a:t>
            </a:r>
          </a:p>
          <a:p>
            <a:pPr lvl="1"/>
            <a:r>
              <a:rPr lang="en-US" dirty="0"/>
              <a:t>Review of minutes</a:t>
            </a:r>
          </a:p>
          <a:p>
            <a:pPr lvl="1"/>
            <a:r>
              <a:rPr lang="en-US" dirty="0"/>
              <a:t>Reports</a:t>
            </a:r>
          </a:p>
          <a:p>
            <a:pPr lvl="1"/>
            <a:r>
              <a:rPr lang="en-US" dirty="0"/>
              <a:t>IEEE 802.1CF socialization activities</a:t>
            </a:r>
          </a:p>
          <a:p>
            <a:pPr lvl="1"/>
            <a:r>
              <a:rPr lang="en-US" dirty="0"/>
              <a:t>Potential </a:t>
            </a:r>
            <a:r>
              <a:rPr lang="en-US" dirty="0" err="1"/>
              <a:t>Nendica</a:t>
            </a:r>
            <a:r>
              <a:rPr lang="en-US" dirty="0"/>
              <a:t> related contributions preview</a:t>
            </a:r>
          </a:p>
          <a:p>
            <a:pPr lvl="1"/>
            <a:r>
              <a:rPr lang="en-US" dirty="0"/>
              <a:t>Input to liaison response to ITU-T JCA-IMT2020</a:t>
            </a:r>
          </a:p>
          <a:p>
            <a:pPr lvl="1"/>
            <a:r>
              <a:rPr lang="en-US" dirty="0"/>
              <a:t>..</a:t>
            </a:r>
          </a:p>
          <a:p>
            <a:r>
              <a:rPr lang="en-US" dirty="0"/>
              <a:t>Tue, 10:30 – 15:30</a:t>
            </a:r>
          </a:p>
          <a:p>
            <a:pPr lvl="1"/>
            <a:r>
              <a:rPr lang="en-US" dirty="0"/>
              <a:t>P802.1CQ contributions and discussions</a:t>
            </a:r>
          </a:p>
          <a:p>
            <a:pPr lvl="2"/>
            <a:r>
              <a:rPr lang="en-US" dirty="0"/>
              <a:t>Requirements and scenarios documentation</a:t>
            </a:r>
          </a:p>
          <a:p>
            <a:pPr lvl="2"/>
            <a:r>
              <a:rPr lang="en-US" dirty="0"/>
              <a:t>Security threats of dynamic local address assignment protocol</a:t>
            </a:r>
          </a:p>
          <a:p>
            <a:pPr lvl="2"/>
            <a:r>
              <a:rPr lang="en-US" dirty="0"/>
              <a:t>802.1 position on MAC randomization</a:t>
            </a:r>
          </a:p>
          <a:p>
            <a:r>
              <a:rPr lang="en-US" dirty="0"/>
              <a:t>Wed, 13:30 – 15:30</a:t>
            </a:r>
          </a:p>
          <a:p>
            <a:pPr lvl="1"/>
            <a:r>
              <a:rPr lang="en-US" dirty="0"/>
              <a:t>Potential new projects for OmniRAN TG</a:t>
            </a:r>
          </a:p>
          <a:p>
            <a:pPr lvl="1"/>
            <a:r>
              <a:rPr lang="en-US" dirty="0"/>
              <a:t>Conference calls until March 2019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a:bodyPr>
          <a:lstStyle/>
          <a:p>
            <a:r>
              <a:rPr lang="en-US" dirty="0"/>
              <a:t>Agenda approval</a:t>
            </a:r>
          </a:p>
          <a:p>
            <a:pPr lvl="1"/>
            <a:r>
              <a:rPr lang="en-US" dirty="0"/>
              <a:t>..</a:t>
            </a:r>
          </a:p>
          <a:p>
            <a:r>
              <a:rPr lang="en-US" dirty="0"/>
              <a:t>Review of minutes</a:t>
            </a:r>
          </a:p>
          <a:p>
            <a:pPr lvl="1"/>
            <a:r>
              <a:rPr lang="en-US" dirty="0"/>
              <a:t>..</a:t>
            </a:r>
          </a:p>
          <a:p>
            <a:r>
              <a:rPr lang="en-US" dirty="0"/>
              <a:t>Reports</a:t>
            </a:r>
          </a:p>
          <a:p>
            <a:pPr lvl="1"/>
            <a:r>
              <a:rPr lang="en-US" dirty="0"/>
              <a:t>..</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a:bodyPr>
          <a:lstStyle/>
          <a:p>
            <a:r>
              <a:rPr lang="en-US" dirty="0"/>
              <a:t>IEEE 802.1CF socialization activities</a:t>
            </a:r>
          </a:p>
          <a:p>
            <a:pPr lvl="1"/>
            <a:r>
              <a:rPr lang="en-US" dirty="0"/>
              <a:t>..</a:t>
            </a:r>
          </a:p>
          <a:p>
            <a:r>
              <a:rPr lang="en-US" dirty="0"/>
              <a:t>Potential </a:t>
            </a:r>
            <a:r>
              <a:rPr lang="en-US" dirty="0" err="1"/>
              <a:t>Nendica</a:t>
            </a:r>
            <a:r>
              <a:rPr lang="en-US" dirty="0"/>
              <a:t> related contributions preview</a:t>
            </a:r>
          </a:p>
          <a:p>
            <a:pPr lvl="1"/>
            <a:r>
              <a:rPr lang="en-US" dirty="0"/>
              <a:t>..</a:t>
            </a:r>
          </a:p>
          <a:p>
            <a:r>
              <a:rPr lang="en-US" dirty="0"/>
              <a:t>Input to liaison response to ITU-T JCA-IMT2020</a:t>
            </a:r>
          </a:p>
          <a:p>
            <a:pPr lvl="1"/>
            <a:r>
              <a:rPr lang="en-US" dirty="0"/>
              <a:t>..</a:t>
            </a:r>
          </a:p>
        </p:txBody>
      </p:sp>
    </p:spTree>
    <p:extLst>
      <p:ext uri="{BB962C8B-B14F-4D97-AF65-F5344CB8AC3E}">
        <p14:creationId xmlns:p14="http://schemas.microsoft.com/office/powerpoint/2010/main" val="31774900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pPr lvl="1"/>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143000"/>
            <a:ext cx="8229600" cy="5715000"/>
          </a:xfrm>
        </p:spPr>
        <p:txBody>
          <a:bodyPr>
            <a:normAutofit/>
          </a:bodyPr>
          <a:lstStyle/>
          <a:p>
            <a:r>
              <a:rPr lang="en-US" dirty="0"/>
              <a:t>Discussions about potential future work in OmniRAN</a:t>
            </a:r>
          </a:p>
          <a:p>
            <a:pPr lvl="1"/>
            <a:r>
              <a:rPr lang="en-US" dirty="0"/>
              <a:t>..</a:t>
            </a:r>
          </a:p>
        </p:txBody>
      </p:sp>
    </p:spTree>
    <p:extLst>
      <p:ext uri="{BB962C8B-B14F-4D97-AF65-F5344CB8AC3E}">
        <p14:creationId xmlns:p14="http://schemas.microsoft.com/office/powerpoint/2010/main" val="2013935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March 2019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2019 F2F Meeting</a:t>
            </a:r>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dirty="0"/>
              <a:t>Venue:</a:t>
            </a:r>
          </a:p>
          <a:p>
            <a:pPr lvl="1"/>
            <a:r>
              <a:rPr lang="en-US" dirty="0"/>
              <a:t>Hiroshima Oriental Hotel</a:t>
            </a:r>
            <a:br>
              <a:rPr lang="en-US" dirty="0"/>
            </a:br>
            <a:r>
              <a:rPr lang="en-US" dirty="0"/>
              <a:t>Hiroshima 6-10, </a:t>
            </a:r>
            <a:r>
              <a:rPr lang="en-US" dirty="0" err="1"/>
              <a:t>Tanakamachi</a:t>
            </a:r>
            <a:r>
              <a:rPr lang="en-US" dirty="0"/>
              <a:t>, Naka-</a:t>
            </a:r>
            <a:r>
              <a:rPr lang="en-US" dirty="0" err="1"/>
              <a:t>ku</a:t>
            </a:r>
            <a:r>
              <a:rPr lang="en-US" dirty="0"/>
              <a:t>, </a:t>
            </a:r>
            <a:br>
              <a:rPr lang="en-US" dirty="0"/>
            </a:br>
            <a:r>
              <a:rPr lang="en-US" dirty="0"/>
              <a:t>Hiroshima, Japan 730-0026 </a:t>
            </a:r>
            <a:br>
              <a:rPr lang="en-US" dirty="0"/>
            </a:br>
            <a:r>
              <a:rPr lang="en-US" dirty="0">
                <a:hlinkClick r:id="rId2"/>
              </a:rPr>
              <a:t>http://oriental-hiroshima-jp.book.direct/en-gb</a:t>
            </a:r>
            <a:endParaRPr lang="en-US" dirty="0"/>
          </a:p>
          <a:p>
            <a:pPr lvl="1"/>
            <a:r>
              <a:rPr lang="en-US" dirty="0"/>
              <a:t> </a:t>
            </a:r>
          </a:p>
          <a:p>
            <a:r>
              <a:rPr lang="en-US" dirty="0"/>
              <a:t>OmniRAN TG sessions:</a:t>
            </a:r>
          </a:p>
          <a:p>
            <a:pPr lvl="1"/>
            <a:r>
              <a:rPr lang="en-US" dirty="0"/>
              <a:t>Mon, 	Jan 14</a:t>
            </a:r>
            <a:r>
              <a:rPr lang="en-US" baseline="30000" dirty="0"/>
              <a:t>th</a:t>
            </a:r>
            <a:r>
              <a:rPr lang="en-US" dirty="0"/>
              <a:t> ,	13:30-15:30</a:t>
            </a:r>
          </a:p>
          <a:p>
            <a:pPr lvl="2"/>
            <a:r>
              <a:rPr lang="en-US" dirty="0"/>
              <a:t>Meeting room: </a:t>
            </a:r>
            <a:r>
              <a:rPr lang="en-US" dirty="0" err="1"/>
              <a:t>tbd</a:t>
            </a:r>
            <a:endParaRPr lang="en-US" dirty="0"/>
          </a:p>
          <a:p>
            <a:pPr lvl="1"/>
            <a:r>
              <a:rPr lang="en-US" dirty="0"/>
              <a:t>Tue, 	Jan 15</a:t>
            </a:r>
            <a:r>
              <a:rPr lang="en-US" baseline="30000" dirty="0"/>
              <a:t>th</a:t>
            </a:r>
            <a:r>
              <a:rPr lang="en-US" dirty="0"/>
              <a:t> , 	10:30-15:30</a:t>
            </a:r>
          </a:p>
          <a:p>
            <a:pPr lvl="2"/>
            <a:r>
              <a:rPr lang="en-US" dirty="0"/>
              <a:t>Meeting room: </a:t>
            </a:r>
            <a:r>
              <a:rPr lang="en-US" dirty="0" err="1"/>
              <a:t>tbd</a:t>
            </a:r>
            <a:endParaRPr lang="en-US" dirty="0"/>
          </a:p>
          <a:p>
            <a:pPr lvl="1"/>
            <a:r>
              <a:rPr lang="en-US" dirty="0"/>
              <a:t>Wed,	Jan 16</a:t>
            </a:r>
            <a:r>
              <a:rPr lang="en-US" baseline="30000" dirty="0"/>
              <a:t>th</a:t>
            </a:r>
            <a:r>
              <a:rPr lang="en-US" dirty="0"/>
              <a:t> ,	13:30-15:30</a:t>
            </a:r>
          </a:p>
          <a:p>
            <a:pPr lvl="2"/>
            <a:r>
              <a:rPr lang="en-US" dirty="0"/>
              <a:t>Meeting room: </a:t>
            </a:r>
            <a:r>
              <a:rPr lang="en-US" dirty="0" err="1"/>
              <a:t>tbd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January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1/14</a:t>
                      </a:r>
                    </a:p>
                  </a:txBody>
                  <a:tcPr marL="0" marR="0" marT="0" marB="0">
                    <a:solidFill>
                      <a:schemeClr val="bg1"/>
                    </a:solidFill>
                  </a:tcPr>
                </a:tc>
                <a:tc>
                  <a:txBody>
                    <a:bodyPr/>
                    <a:lstStyle/>
                    <a:p>
                      <a:pPr algn="ctr"/>
                      <a:r>
                        <a:rPr lang="en-US" sz="1800" dirty="0">
                          <a:solidFill>
                            <a:schemeClr val="tx2"/>
                          </a:solidFill>
                        </a:rPr>
                        <a:t>Tue 1/15</a:t>
                      </a:r>
                    </a:p>
                  </a:txBody>
                  <a:tcPr marL="0" marR="0" marT="0" marB="0">
                    <a:solidFill>
                      <a:schemeClr val="bg1"/>
                    </a:solidFill>
                  </a:tcPr>
                </a:tc>
                <a:tc>
                  <a:txBody>
                    <a:bodyPr/>
                    <a:lstStyle/>
                    <a:p>
                      <a:pPr algn="ctr"/>
                      <a:r>
                        <a:rPr lang="en-US" sz="1800" dirty="0">
                          <a:solidFill>
                            <a:schemeClr val="tx2"/>
                          </a:solidFill>
                        </a:rPr>
                        <a:t>Wed 1/16</a:t>
                      </a:r>
                    </a:p>
                  </a:txBody>
                  <a:tcPr marL="0" marR="0" marT="0" marB="0">
                    <a:solidFill>
                      <a:schemeClr val="bg1"/>
                    </a:solidFill>
                  </a:tcPr>
                </a:tc>
                <a:tc>
                  <a:txBody>
                    <a:bodyPr/>
                    <a:lstStyle/>
                    <a:p>
                      <a:pPr algn="ctr"/>
                      <a:r>
                        <a:rPr lang="en-US" sz="1800" dirty="0">
                          <a:solidFill>
                            <a:schemeClr val="tx2"/>
                          </a:solidFill>
                        </a:rPr>
                        <a:t>Thu 1/17</a:t>
                      </a:r>
                    </a:p>
                  </a:txBody>
                  <a:tcPr marL="0" marR="0" marT="0" marB="0">
                    <a:solidFill>
                      <a:schemeClr val="bg1"/>
                    </a:solidFill>
                  </a:tcPr>
                </a:tc>
                <a:tc>
                  <a:txBody>
                    <a:bodyPr/>
                    <a:lstStyle/>
                    <a:p>
                      <a:pPr algn="ctr"/>
                      <a:r>
                        <a:rPr lang="en-US" sz="1800" dirty="0">
                          <a:solidFill>
                            <a:schemeClr val="tx2"/>
                          </a:solidFill>
                        </a:rPr>
                        <a:t>Fri 1/18</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0" indent="-82550" algn="l" defTabSz="457200" rtl="0" eaLnBrk="1" latinLnBrk="0" hangingPunct="1">
                        <a:buFont typeface="Arial" pitchFamily="34" charset="0"/>
                        <a:buNone/>
                      </a:pPr>
                      <a:r>
                        <a:rPr lang="en-US" sz="1200" kern="1200" dirty="0">
                          <a:solidFill>
                            <a:schemeClr val="dk1"/>
                          </a:solidFill>
                          <a:latin typeface="+mn-lt"/>
                          <a:ea typeface="+mn-ea"/>
                          <a:cs typeface="+mn-cs"/>
                        </a:rPr>
                        <a:t>802.1CQ w/ remote participation</a:t>
                      </a:r>
                    </a:p>
                  </a:txBody>
                  <a:tcPr marL="36000" marR="36000" marT="36000" marB="36000">
                    <a:solidFill>
                      <a:schemeClr val="tx2">
                        <a:lumMod val="60000"/>
                        <a:lumOff val="40000"/>
                      </a:schemeClr>
                    </a:solidFill>
                  </a:tcPr>
                </a:tc>
                <a:tc>
                  <a:txBody>
                    <a:bodyPr/>
                    <a:lstStyle/>
                    <a:p>
                      <a:r>
                        <a:rPr lang="en-US" sz="1200" dirty="0"/>
                        <a:t>Remote participation </a:t>
                      </a:r>
                      <a:r>
                        <a:rPr lang="en-US" sz="1200" dirty="0" err="1"/>
                        <a:t>Nendica</a:t>
                      </a:r>
                      <a:r>
                        <a:rPr lang="en-US" sz="1200" dirty="0"/>
                        <a:t> </a:t>
                      </a:r>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2910887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632483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3753</TotalTime>
  <Words>1093</Words>
  <Application>Microsoft Office PowerPoint</Application>
  <PresentationFormat>On-screen Show (4:3)</PresentationFormat>
  <Paragraphs>187</Paragraphs>
  <Slides>17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ＭＳ Ｐゴシック</vt:lpstr>
      <vt:lpstr>Arial</vt:lpstr>
      <vt:lpstr>Helvetica</vt:lpstr>
      <vt:lpstr>Times</vt:lpstr>
      <vt:lpstr>Times New Roman</vt:lpstr>
      <vt:lpstr>Template</vt:lpstr>
      <vt:lpstr>IEEE 802.1 OmniRAN TG January 2019 F2F Meeting Hiroshima, Japan</vt:lpstr>
      <vt:lpstr>January 2019 F2F Meeting</vt:lpstr>
      <vt:lpstr>January 2019 Agenda Graphics</vt:lpstr>
      <vt:lpstr>Agenda proposal for January 2019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January 2019 F2F</vt:lpstr>
      <vt:lpstr>Schedules</vt:lpstr>
      <vt:lpstr>Business #2</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435</cp:revision>
  <cp:lastPrinted>1998-02-10T13:28:06Z</cp:lastPrinted>
  <dcterms:created xsi:type="dcterms:W3CDTF">2011-12-30T17:06:23Z</dcterms:created>
  <dcterms:modified xsi:type="dcterms:W3CDTF">2019-01-08T09:49:14Z</dcterms:modified>
</cp:coreProperties>
</file>