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2" autoAdjust="0"/>
    <p:restoredTop sz="93586" autoAdjust="0"/>
  </p:normalViewPr>
  <p:slideViewPr>
    <p:cSldViewPr>
      <p:cViewPr varScale="1">
        <p:scale>
          <a:sx n="97" d="100"/>
          <a:sy n="97" d="100"/>
        </p:scale>
        <p:origin x="1504" y="200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omniran-1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9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04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1/files/private/cf-drafts/d3/802-1cf-d3-1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2019-01-16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lvl="1"/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r>
              <a:rPr lang="en-US" dirty="0"/>
              <a:t>Final P802.1CF D3.1 draft is available by</a:t>
            </a:r>
          </a:p>
          <a:p>
            <a:pPr lvl="1"/>
            <a:r>
              <a:rPr lang="en-US" dirty="0">
                <a:hlinkClick r:id="rId4"/>
              </a:rPr>
              <a:t>http://www.ieee802.org/1/files/private/cf-drafts/d3/802-1cf-d3-1.pdf</a:t>
            </a:r>
            <a:endParaRPr lang="en-US" dirty="0"/>
          </a:p>
          <a:p>
            <a:r>
              <a:rPr lang="en-US" dirty="0"/>
              <a:t>P802.1CQ PAR</a:t>
            </a:r>
          </a:p>
          <a:p>
            <a:pPr lvl="1"/>
            <a:r>
              <a:rPr lang="en-US" dirty="0"/>
              <a:t>…</a:t>
            </a:r>
          </a:p>
          <a:p>
            <a:pPr lvl="2"/>
            <a:r>
              <a:rPr lang="en-US" dirty="0"/>
              <a:t>No draft yet.</a:t>
            </a:r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Achievements</a:t>
            </a:r>
            <a:br>
              <a:rPr lang="en-US" dirty="0"/>
            </a:br>
            <a:r>
              <a:rPr lang="en-US" sz="2400" dirty="0"/>
              <a:t>Hiroshima, Japan meeting, January 14</a:t>
            </a:r>
            <a:r>
              <a:rPr lang="en-US" sz="2400" baseline="30000" dirty="0"/>
              <a:t>th</a:t>
            </a:r>
            <a:r>
              <a:rPr lang="en-US" sz="2400" dirty="0"/>
              <a:t> – 16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364" y="1538790"/>
            <a:ext cx="8345271" cy="445549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P802.1CF –  Sponsor ballot concluded in December 2018</a:t>
            </a:r>
          </a:p>
          <a:p>
            <a:pPr lvl="1"/>
            <a:r>
              <a:rPr lang="en-US" dirty="0"/>
              <a:t>Forwarding to REVCOM for REVCOM meeting on March 20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Plan established for initial socialization of specification</a:t>
            </a:r>
          </a:p>
          <a:p>
            <a:pPr lvl="2"/>
            <a:r>
              <a:rPr lang="en-US" dirty="0"/>
              <a:t>IEEE Communications Standards Magazine</a:t>
            </a:r>
          </a:p>
          <a:p>
            <a:pPr lvl="2"/>
            <a:r>
              <a:rPr lang="en-US" dirty="0"/>
              <a:t>Introductory slide set, potentially also press release</a:t>
            </a:r>
          </a:p>
          <a:p>
            <a:pPr lvl="2"/>
            <a:r>
              <a:rPr lang="en-US" dirty="0"/>
              <a:t>Further activities under consideration</a:t>
            </a:r>
          </a:p>
          <a:p>
            <a:r>
              <a:rPr lang="en-US" dirty="0"/>
              <a:t>P802.1CQ – Local address assignment protocol</a:t>
            </a:r>
          </a:p>
          <a:p>
            <a:pPr lvl="1"/>
            <a:r>
              <a:rPr lang="en-US" dirty="0"/>
              <a:t>Security threats of dynamic local address assignment protocol</a:t>
            </a:r>
          </a:p>
          <a:p>
            <a:pPr lvl="2"/>
            <a:r>
              <a:rPr lang="en-US" dirty="0"/>
              <a:t>Discussion together with 802.1 Security TG chair</a:t>
            </a:r>
          </a:p>
          <a:p>
            <a:pPr lvl="2"/>
            <a:r>
              <a:rPr lang="en-US" dirty="0"/>
              <a:t>Conclusion that dynamic assignment does not create threats in addition to the threats caused by the additional network functions (</a:t>
            </a:r>
            <a:r>
              <a:rPr lang="en-US" dirty="0" err="1"/>
              <a:t>DoS</a:t>
            </a:r>
            <a:r>
              <a:rPr lang="en-US" dirty="0"/>
              <a:t> attacks, …)</a:t>
            </a:r>
          </a:p>
          <a:p>
            <a:pPr lvl="1"/>
            <a:r>
              <a:rPr lang="en-US" dirty="0"/>
              <a:t>802.1 position on MAC randomization</a:t>
            </a:r>
          </a:p>
          <a:p>
            <a:pPr lvl="2"/>
            <a:r>
              <a:rPr lang="en-US" dirty="0"/>
              <a:t>Review of liaison of WBA and response of IEEE 802.11</a:t>
            </a:r>
          </a:p>
          <a:p>
            <a:pPr lvl="2"/>
            <a:r>
              <a:rPr lang="en-US" dirty="0"/>
              <a:t>LAAP protocol should provide functions to avoid the presented issues</a:t>
            </a:r>
          </a:p>
          <a:p>
            <a:pPr lvl="1"/>
            <a:r>
              <a:rPr lang="en-US" dirty="0"/>
              <a:t>Agreed on creation of contributions to capture results in the specification</a:t>
            </a:r>
          </a:p>
          <a:p>
            <a:r>
              <a:rPr lang="en-US" dirty="0"/>
              <a:t>Future topics in </a:t>
            </a:r>
            <a:r>
              <a:rPr lang="en-US" dirty="0" err="1"/>
              <a:t>OmniRAN</a:t>
            </a:r>
            <a:r>
              <a:rPr lang="en-US" dirty="0"/>
              <a:t> TG</a:t>
            </a:r>
          </a:p>
          <a:p>
            <a:pPr lvl="1"/>
            <a:r>
              <a:rPr lang="en-US" dirty="0"/>
              <a:t>Presentation and discussion on a generic data characterization model</a:t>
            </a:r>
          </a:p>
        </p:txBody>
      </p:sp>
    </p:spTree>
    <p:extLst>
      <p:ext uri="{BB962C8B-B14F-4D97-AF65-F5344CB8AC3E}">
        <p14:creationId xmlns:p14="http://schemas.microsoft.com/office/powerpoint/2010/main" val="354328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/>
              <a:t>Vancouver, Canada, March 11-14,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153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Envisioned topics:</a:t>
            </a:r>
          </a:p>
          <a:p>
            <a:pPr lvl="1"/>
            <a:r>
              <a:rPr lang="en-US" dirty="0"/>
              <a:t>P802.1CQ</a:t>
            </a:r>
          </a:p>
          <a:p>
            <a:pPr lvl="2"/>
            <a:r>
              <a:rPr lang="en-US" dirty="0"/>
              <a:t>Requirements and scenarios document, security threats</a:t>
            </a:r>
          </a:p>
          <a:p>
            <a:pPr lvl="2"/>
            <a:r>
              <a:rPr lang="en-US" dirty="0"/>
              <a:t>Interaction with IEEE 802.11 on solution for WLAN</a:t>
            </a:r>
          </a:p>
          <a:p>
            <a:pPr lvl="1"/>
            <a:r>
              <a:rPr lang="en-US" dirty="0"/>
              <a:t>Continue discussions on potential data </a:t>
            </a:r>
            <a:r>
              <a:rPr lang="en-US" dirty="0" err="1"/>
              <a:t>characerization</a:t>
            </a:r>
            <a:r>
              <a:rPr lang="en-US" dirty="0"/>
              <a:t> model standardization in </a:t>
            </a:r>
            <a:r>
              <a:rPr lang="en-US" dirty="0" err="1"/>
              <a:t>OmniRAN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r>
              <a:rPr lang="en-US" dirty="0"/>
              <a:t>Upcoming conference calls:</a:t>
            </a:r>
          </a:p>
          <a:p>
            <a:pPr lvl="1"/>
            <a:r>
              <a:rPr lang="en-US" dirty="0"/>
              <a:t>Feb 6</a:t>
            </a:r>
            <a:r>
              <a:rPr lang="en-US" baseline="30000" dirty="0"/>
              <a:t>th</a:t>
            </a:r>
            <a:r>
              <a:rPr lang="en-US" dirty="0"/>
              <a:t>, 2019, 09:00AM ET 1hr</a:t>
            </a:r>
          </a:p>
          <a:p>
            <a:pPr lvl="1"/>
            <a:r>
              <a:rPr lang="en-US" dirty="0"/>
              <a:t>Feb 27</a:t>
            </a:r>
            <a:r>
              <a:rPr lang="en-US" baseline="30000" dirty="0"/>
              <a:t>th</a:t>
            </a:r>
            <a:r>
              <a:rPr lang="en-US" dirty="0"/>
              <a:t>, 2019, 09:00AM ET 1hr</a:t>
            </a:r>
          </a:p>
          <a:p>
            <a:pPr lvl="2"/>
            <a:r>
              <a:rPr lang="en-US" dirty="0"/>
              <a:t>Mainly covering .1CQ contributions</a:t>
            </a:r>
          </a:p>
        </p:txBody>
      </p:sp>
    </p:spTree>
    <p:extLst>
      <p:ext uri="{BB962C8B-B14F-4D97-AF65-F5344CB8AC3E}">
        <p14:creationId xmlns:p14="http://schemas.microsoft.com/office/powerpoint/2010/main" val="250425208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2394</TotalTime>
  <Words>265</Words>
  <Application>Microsoft Macintosh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</vt:lpstr>
      <vt:lpstr>Times New Roman</vt:lpstr>
      <vt:lpstr>omniran_usecase_template</vt:lpstr>
      <vt:lpstr>IEEE 802.1 OmniRAN TG Status Report to IEEE 802 WGs</vt:lpstr>
      <vt:lpstr>IEEE 802.1 OmniRAN TG Resources</vt:lpstr>
      <vt:lpstr>OmniRAN TG Achievements Hiroshima, Japan meeting, January 14th – 16th </vt:lpstr>
      <vt:lpstr>Looking forward to next session in  Vancouver, Canada, March 11-14, 2019</vt:lpstr>
    </vt:vector>
  </TitlesOfParts>
  <Company>Nokia Siemens Networks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233</cp:revision>
  <cp:lastPrinted>1998-02-10T13:28:06Z</cp:lastPrinted>
  <dcterms:created xsi:type="dcterms:W3CDTF">2013-03-11T14:14:17Z</dcterms:created>
  <dcterms:modified xsi:type="dcterms:W3CDTF">2019-01-16T06:33:19Z</dcterms:modified>
</cp:coreProperties>
</file>