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94" d="100"/>
          <a:sy n="94" d="100"/>
        </p:scale>
        <p:origin x="28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omniran-19-0006-00-00TG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05-01-00TG-jan-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92858cb96ce87ecd39c37422613084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6</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2019-02-05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P802.1CF conclusion</a:t>
            </a:r>
          </a:p>
          <a:p>
            <a:r>
              <a:rPr lang="en-US" dirty="0"/>
              <a:t>P802.1CQ contributions</a:t>
            </a:r>
          </a:p>
          <a:p>
            <a:r>
              <a:rPr lang="en-US" dirty="0"/>
              <a:t>Potential new standardization topic for OmniRAN TG</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https://mentor.ieee.org/omniran/dcn/19/omniran-19-0005-01-00TG-jan-2019-f2f-meeting-minutes.docx</a:t>
            </a:r>
            <a:endParaRPr lang="en-US" dirty="0"/>
          </a:p>
          <a:p>
            <a:pPr lvl="1"/>
            <a:endParaRPr lang="en-US" dirty="0"/>
          </a:p>
          <a:p>
            <a:pPr lvl="2"/>
            <a:r>
              <a:rPr lang="en-US" dirty="0"/>
              <a:t>Review ..</a:t>
            </a:r>
          </a:p>
          <a:p>
            <a:r>
              <a:rPr lang="en-US" dirty="0"/>
              <a:t>Reports</a:t>
            </a:r>
          </a:p>
          <a:p>
            <a:pPr lvl="1"/>
            <a:r>
              <a:rPr lang="en-US" dirty="0"/>
              <a:t>..</a:t>
            </a:r>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P802.1CF conclusion</a:t>
            </a:r>
          </a:p>
          <a:p>
            <a:pPr lvl="1"/>
            <a:endParaRPr lang="en-US" dirty="0"/>
          </a:p>
          <a:p>
            <a:r>
              <a:rPr lang="en-US" dirty="0"/>
              <a:t>P802.1CQ contributions</a:t>
            </a:r>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85000" lnSpcReduction="20000"/>
          </a:bodyPr>
          <a:lstStyle/>
          <a:p>
            <a:r>
              <a:rPr lang="en-US" dirty="0"/>
              <a:t>Potential new standardization topic for OmniRAN TG</a:t>
            </a:r>
          </a:p>
          <a:p>
            <a:pPr lvl="1"/>
            <a:r>
              <a:rPr lang="en-US" dirty="0"/>
              <a:t>No contributions received</a:t>
            </a:r>
          </a:p>
          <a:p>
            <a:r>
              <a:rPr lang="en-US" dirty="0"/>
              <a:t>Next meeting</a:t>
            </a:r>
          </a:p>
          <a:p>
            <a:pPr lvl="1"/>
            <a:r>
              <a:rPr lang="en-US" dirty="0"/>
              <a:t>Conference call on February 27</a:t>
            </a:r>
            <a:r>
              <a:rPr lang="en-US" baseline="30000" dirty="0"/>
              <a:t>th</a:t>
            </a:r>
            <a:r>
              <a:rPr lang="en-US" dirty="0"/>
              <a:t>, 0900AM ET</a:t>
            </a:r>
          </a:p>
          <a:p>
            <a:r>
              <a:rPr lang="en-US" dirty="0"/>
              <a:t>AOB</a:t>
            </a:r>
          </a:p>
          <a:p>
            <a:pPr lvl="1"/>
            <a:r>
              <a:rPr lang="en-US" dirty="0"/>
              <a:t>Vancouver F2F planning</a:t>
            </a:r>
          </a:p>
          <a:p>
            <a:pPr lvl="2"/>
            <a:r>
              <a:rPr lang="en-US" dirty="0"/>
              <a:t>See following slides</a:t>
            </a:r>
          </a:p>
          <a:p>
            <a:pPr lvl="1"/>
            <a:r>
              <a:rPr lang="en-US" dirty="0"/>
              <a:t>May 20-24</a:t>
            </a:r>
            <a:r>
              <a:rPr lang="en-US" baseline="30000" dirty="0"/>
              <a:t>th</a:t>
            </a:r>
            <a:r>
              <a:rPr lang="en-US" dirty="0"/>
              <a:t> interim room request</a:t>
            </a:r>
          </a:p>
          <a:p>
            <a:pPr lvl="1"/>
            <a:r>
              <a:rPr lang="en-US" dirty="0"/>
              <a:t>..</a:t>
            </a:r>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423319055"/>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r>
              <a:rPr lang="en-US" dirty="0"/>
              <a:t>Potential new projects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Wednesday, February 6th </a:t>
            </a:r>
            <a:r>
              <a:rPr lang="en-US" dirty="0"/>
              <a:t>, 2018 at 09:00-10:00am ET</a:t>
            </a:r>
          </a:p>
          <a:p>
            <a:endParaRPr lang="en-US" dirty="0"/>
          </a:p>
          <a:p>
            <a:r>
              <a:rPr lang="en-US" dirty="0"/>
              <a:t>Join WebEx meeting</a:t>
            </a:r>
          </a:p>
          <a:p>
            <a:pPr lvl="1"/>
            <a:r>
              <a:rPr lang="en-US" dirty="0">
                <a:hlinkClick r:id="rId3"/>
              </a:rPr>
              <a:t>https://nokiameetings.webex.com/nokiameetings/j.php?MTID=m192858cb96ce87ecd39c374226130849</a:t>
            </a:r>
            <a:endParaRPr lang="en-US" dirty="0"/>
          </a:p>
          <a:p>
            <a:pPr lvl="1"/>
            <a:r>
              <a:rPr lang="en-US" dirty="0"/>
              <a:t>Meeting number: 148 133 324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148 133 324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en-US" dirty="0"/>
              <a:t>Minutes</a:t>
            </a:r>
          </a:p>
          <a:p>
            <a:r>
              <a:rPr lang="en-US" dirty="0"/>
              <a:t>Reports</a:t>
            </a:r>
          </a:p>
          <a:p>
            <a:r>
              <a:rPr lang="en-US" dirty="0"/>
              <a:t>P802.1CF conclusion</a:t>
            </a:r>
          </a:p>
          <a:p>
            <a:r>
              <a:rPr lang="en-US" dirty="0"/>
              <a:t>P802.1CQ contributions</a:t>
            </a:r>
          </a:p>
          <a:p>
            <a:r>
              <a:rPr lang="en-US" dirty="0"/>
              <a:t>Potential new standardization topic for OmniRAN TG</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09555298"/>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2">
                              <a:lumMod val="20000"/>
                              <a:lumOff val="80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3301</TotalTime>
  <Words>1066</Words>
  <Application>Microsoft Office PowerPoint</Application>
  <PresentationFormat>On-screen Show (4:3)</PresentationFormat>
  <Paragraphs>182</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February 6th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March 2019 Agenda Graphics</vt:lpstr>
      <vt:lpstr>Agenda proposal for March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508</cp:revision>
  <cp:lastPrinted>1998-02-10T13:28:06Z</cp:lastPrinted>
  <dcterms:created xsi:type="dcterms:W3CDTF">2011-12-30T17:06:23Z</dcterms:created>
  <dcterms:modified xsi:type="dcterms:W3CDTF">2019-02-06T09:16:54Z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