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2" r:id="rId2"/>
    <p:sldId id="263" r:id="rId3"/>
    <p:sldId id="264" r:id="rId4"/>
    <p:sldId id="265" r:id="rId5"/>
    <p:sldId id="267" r:id="rId6"/>
    <p:sldId id="266" r:id="rId7"/>
  </p:sldIdLst>
  <p:sldSz cx="9144000" cy="5143500" type="screen16x9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804" autoAdjust="0"/>
    <p:restoredTop sz="95559" autoAdjust="0"/>
  </p:normalViewPr>
  <p:slideViewPr>
    <p:cSldViewPr>
      <p:cViewPr varScale="1">
        <p:scale>
          <a:sx n="132" d="100"/>
          <a:sy n="132" d="100"/>
        </p:scale>
        <p:origin x="184" y="31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anchor="ctr" anchorCtr="1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vert="horz" anchor="t"/>
          <a:lstStyle>
            <a:lvl1pPr algn="l">
              <a:defRPr sz="32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anchor="ctr" anchorCtr="1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400">
                <a:latin typeface="Arial" pitchFamily="34" charset="0"/>
                <a:cs typeface="Arial" pitchFamily="34" charset="0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400">
                <a:latin typeface="Arial" pitchFamily="34" charset="0"/>
                <a:cs typeface="Arial" pitchFamily="34" charset="0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anchor="ctr" anchorCtr="1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 b="1">
                <a:latin typeface="Arial" pitchFamily="34" charset="0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400">
                <a:latin typeface="Arial" pitchFamily="34" charset="0"/>
                <a:cs typeface="Arial" pitchFamily="34" charset="0"/>
              </a:defRPr>
            </a:lvl4pPr>
            <a:lvl5pPr>
              <a:defRPr sz="1200">
                <a:latin typeface="Arial" pitchFamily="34" charset="0"/>
                <a:cs typeface="Arial" pitchFamily="34" charset="0"/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 b="1">
                <a:latin typeface="Arial" pitchFamily="34" charset="0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400">
                <a:latin typeface="Arial" pitchFamily="34" charset="0"/>
                <a:cs typeface="Arial" pitchFamily="34" charset="0"/>
              </a:defRPr>
            </a:lvl4pPr>
            <a:lvl5pPr>
              <a:defRPr sz="1200">
                <a:latin typeface="Arial" pitchFamily="34" charset="0"/>
                <a:cs typeface="Arial" pitchFamily="34" charset="0"/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vert="horz" anchor="b"/>
          <a:lstStyle>
            <a:lvl1pPr algn="l">
              <a:defRPr sz="1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400">
                <a:latin typeface="Arial" pitchFamily="34" charset="0"/>
                <a:cs typeface="Arial" pitchFamily="34" charset="0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vert="horz" anchor="b"/>
          <a:lstStyle>
            <a:lvl1pPr algn="l">
              <a:defRPr sz="18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37588" y="57150"/>
            <a:ext cx="207781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200" b="1" dirty="0">
                <a:latin typeface="+mj-lt"/>
              </a:rPr>
              <a:t>omniran-19-0009-00-CQ00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585696" y="4800600"/>
            <a:ext cx="3417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050" smtClean="0"/>
              <a:pPr algn="r"/>
              <a:t>‹#›</a:t>
            </a:fld>
            <a:endParaRPr lang="en-US" sz="105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Times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Times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Times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Times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  <a:ea typeface="ＭＳ Ｐゴシック" charset="-128"/>
        </a:defRPr>
      </a:lvl2pPr>
      <a:lvl3pPr marL="814388" indent="-171450" algn="l" rtl="0" eaLnBrk="1" fontAlgn="base" hangingPunct="1">
        <a:spcBef>
          <a:spcPct val="20000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  <a:ea typeface="ＭＳ Ｐゴシック" charset="-128"/>
        </a:defRPr>
      </a:lvl3pPr>
      <a:lvl4pPr marL="1071563" indent="-171450" algn="l" rtl="0" eaLnBrk="1" fontAlgn="base" hangingPunct="1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  <a:ea typeface="ＭＳ Ｐゴシック" charset="-128"/>
        </a:defRPr>
      </a:lvl4pPr>
      <a:lvl5pPr marL="13287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500">
          <a:solidFill>
            <a:schemeClr val="tx1"/>
          </a:solidFill>
          <a:latin typeface="+mn-lt"/>
          <a:ea typeface="ＭＳ Ｐゴシック" charset="-128"/>
        </a:defRPr>
      </a:lvl5pPr>
      <a:lvl6pPr marL="16716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500">
          <a:solidFill>
            <a:schemeClr val="tx1"/>
          </a:solidFill>
          <a:latin typeface="+mn-lt"/>
          <a:ea typeface="ＭＳ Ｐゴシック" charset="-128"/>
        </a:defRPr>
      </a:lvl6pPr>
      <a:lvl7pPr marL="20145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500">
          <a:solidFill>
            <a:schemeClr val="tx1"/>
          </a:solidFill>
          <a:latin typeface="+mn-lt"/>
          <a:ea typeface="ＭＳ Ｐゴシック" charset="-128"/>
        </a:defRPr>
      </a:lvl7pPr>
      <a:lvl8pPr marL="23574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500">
          <a:solidFill>
            <a:schemeClr val="tx1"/>
          </a:solidFill>
          <a:latin typeface="+mn-lt"/>
          <a:ea typeface="ＭＳ Ｐゴシック" charset="-128"/>
        </a:defRPr>
      </a:lvl8pPr>
      <a:lvl9pPr marL="27003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5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avnu.org/wp-content/uploads/2014/05/Milan-InteropSpec-NetworkRedundancy-1.3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43559"/>
            <a:ext cx="7772400" cy="1856780"/>
          </a:xfrm>
        </p:spPr>
        <p:txBody>
          <a:bodyPr/>
          <a:lstStyle/>
          <a:p>
            <a:r>
              <a:rPr lang="en-US" dirty="0"/>
              <a:t>Investigating the </a:t>
            </a:r>
            <a:br>
              <a:rPr lang="en-US" dirty="0"/>
            </a:br>
            <a:r>
              <a:rPr lang="en-US" dirty="0"/>
              <a:t>Multicast Usage Model </a:t>
            </a:r>
            <a:br>
              <a:rPr lang="en-US" dirty="0"/>
            </a:br>
            <a:r>
              <a:rPr lang="en-US" dirty="0"/>
              <a:t>for P802.1CQ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Roger Marks (</a:t>
            </a:r>
            <a:r>
              <a:rPr lang="en-US" dirty="0" err="1"/>
              <a:t>EthAirNet</a:t>
            </a:r>
            <a:r>
              <a:rPr lang="en-US" dirty="0"/>
              <a:t> Associates)</a:t>
            </a:r>
          </a:p>
          <a:p>
            <a:r>
              <a:rPr lang="en-US"/>
              <a:t>2019-01-24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Multicast for P802.1CQ: History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53183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 initial P802.1CQ draft PAR was "Local Addresses Assignment”</a:t>
            </a:r>
          </a:p>
          <a:p>
            <a:r>
              <a:rPr lang="en-US" dirty="0"/>
              <a:t>Later, it was changed to "Multicast and Local Address Assignment" </a:t>
            </a:r>
          </a:p>
          <a:p>
            <a:r>
              <a:rPr lang="en-US" dirty="0"/>
              <a:t>As I recall, the TG Chair stated that there was a need to add multicast address assignments for TSN streams.</a:t>
            </a:r>
          </a:p>
          <a:p>
            <a:r>
              <a:rPr lang="en-US" dirty="0"/>
              <a:t>Nothing about multicast was added to the Scope, or to the CSD.</a:t>
            </a:r>
          </a:p>
          <a:p>
            <a:r>
              <a:rPr lang="en-US" dirty="0"/>
              <a:t>The following text added to the Purpose:</a:t>
            </a:r>
          </a:p>
          <a:p>
            <a:pPr lvl="1"/>
            <a:r>
              <a:rPr lang="en-US" i="1" dirty="0"/>
              <a:t>Multicast flows also need addresses to identify the flows. They will benefit from a set of protocols to distribute multicast addresses. 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Multicast for P802.1CQ: History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531839"/>
          </a:xfrm>
        </p:spPr>
        <p:txBody>
          <a:bodyPr>
            <a:normAutofit/>
          </a:bodyPr>
          <a:lstStyle/>
          <a:p>
            <a:r>
              <a:rPr lang="en-US" dirty="0"/>
              <a:t>IEEE 1722-2011 ("Transport Protocol for Time-Sensitive Applications in Bridged Local Area Networks") includes specification of the "MAC Address Acquisition Protocol" (MAAP) that seems intended for this purpose.</a:t>
            </a:r>
          </a:p>
          <a:p>
            <a:pPr lvl="1"/>
            <a:r>
              <a:rPr lang="en-US" dirty="0"/>
              <a:t>1722 was revised in 2016</a:t>
            </a:r>
          </a:p>
          <a:p>
            <a:r>
              <a:rPr lang="en-US" dirty="0"/>
              <a:t>MAAP is not referenced in 802.1Q, 802.1BA, or 802.1CA</a:t>
            </a:r>
          </a:p>
          <a:p>
            <a:pPr lvl="1"/>
            <a:r>
              <a:rPr lang="en-US" dirty="0"/>
              <a:t>although 802.1Q cites IEEE 1722</a:t>
            </a:r>
          </a:p>
          <a:p>
            <a:pPr lvl="1"/>
            <a:r>
              <a:rPr lang="en-US" dirty="0"/>
              <a:t>MAAP was mentioned in some 802.1 contributions (2008 and 2009)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063405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Multicast for P802.1CQ: History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531839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Avnu</a:t>
            </a:r>
            <a:r>
              <a:rPr lang="en-US" dirty="0"/>
              <a:t> (based on 802.1 TSN) uses 1722 MAAP:</a:t>
            </a:r>
          </a:p>
          <a:p>
            <a:pPr lvl="1"/>
            <a:r>
              <a:rPr lang="en-US" i="1" dirty="0"/>
              <a:t>Multicast MAC addresses or locally administered unicast addresses are required by AVTP for the transmission of media streams. Because AVTP runs directly on a layer 2 transport, there is no existing protocol to allocate multicast MAC addresses dynamically. MAAP is designed to provide a way to allocate dynamically the multicast MAC addresses needed by AVTP. MAAP is not designed to allocate locally administered unicast addresses.</a:t>
            </a:r>
          </a:p>
          <a:p>
            <a:pPr lvl="2"/>
            <a:r>
              <a:rPr lang="en-US" dirty="0"/>
              <a:t>“AVNU Milan </a:t>
            </a:r>
            <a:r>
              <a:rPr lang="en-US" dirty="0">
                <a:hlinkClick r:id="rId2"/>
              </a:rPr>
              <a:t>Network redundancy interoperability specification</a:t>
            </a:r>
            <a:r>
              <a:rPr lang="en-US" dirty="0"/>
              <a:t>”</a:t>
            </a:r>
          </a:p>
          <a:p>
            <a:pPr lvl="2"/>
            <a:r>
              <a:rPr lang="en-US" dirty="0"/>
              <a:t>June 5, 2018 Revision 1.3</a:t>
            </a:r>
          </a:p>
        </p:txBody>
      </p:sp>
    </p:spTree>
    <p:extLst>
      <p:ext uri="{BB962C8B-B14F-4D97-AF65-F5344CB8AC3E}">
        <p14:creationId xmlns:p14="http://schemas.microsoft.com/office/powerpoint/2010/main" val="26389788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with TSN Chair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531839"/>
          </a:xfrm>
        </p:spPr>
        <p:txBody>
          <a:bodyPr>
            <a:normAutofit/>
          </a:bodyPr>
          <a:lstStyle/>
          <a:p>
            <a:r>
              <a:rPr lang="en-US" dirty="0"/>
              <a:t>I discussed this with TSN Chair.</a:t>
            </a:r>
          </a:p>
          <a:p>
            <a:r>
              <a:rPr lang="en-US" dirty="0"/>
              <a:t>He noted that multicast MAC addresses are part of the Stream ID in Audio Video Bridging</a:t>
            </a:r>
          </a:p>
          <a:p>
            <a:pPr lvl="1"/>
            <a:r>
              <a:rPr lang="en-US" dirty="0"/>
              <a:t>inherited by TSN</a:t>
            </a:r>
          </a:p>
          <a:p>
            <a:pPr lvl="1"/>
            <a:r>
              <a:rPr lang="en-US" dirty="0"/>
              <a:t>has been developed further by 802.1CB</a:t>
            </a:r>
          </a:p>
          <a:p>
            <a:pPr lvl="1"/>
            <a:r>
              <a:rPr lang="en-US" dirty="0"/>
              <a:t>P802.1CBdb will add further possibilities</a:t>
            </a:r>
          </a:p>
          <a:p>
            <a:r>
              <a:rPr lang="en-US" dirty="0"/>
              <a:t>TSN Chair recommended that we ask TSN for views.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3817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for TSN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531839"/>
          </a:xfrm>
        </p:spPr>
        <p:txBody>
          <a:bodyPr>
            <a:normAutofit/>
          </a:bodyPr>
          <a:lstStyle/>
          <a:p>
            <a:r>
              <a:rPr lang="en-US" dirty="0"/>
              <a:t>From a TSN perspective, is there a need to specify multicast address assignment beyond the IEEE 1722 MAAP?</a:t>
            </a:r>
          </a:p>
          <a:p>
            <a:r>
              <a:rPr lang="en-US" dirty="0"/>
              <a:t>If so, could we discuss a way forward to reach an understanding of the usage model and requirements?</a:t>
            </a:r>
          </a:p>
          <a:p>
            <a:r>
              <a:rPr lang="en-US" dirty="0"/>
              <a:t>If not, should P802.1CQ simply include suitable references to IEEE 1722?</a:t>
            </a:r>
          </a:p>
        </p:txBody>
      </p:sp>
    </p:spTree>
    <p:extLst>
      <p:ext uri="{BB962C8B-B14F-4D97-AF65-F5344CB8AC3E}">
        <p14:creationId xmlns:p14="http://schemas.microsoft.com/office/powerpoint/2010/main" val="3455573299"/>
      </p:ext>
    </p:extLst>
  </p:cSld>
  <p:clrMapOvr>
    <a:masterClrMapping/>
  </p:clrMapOvr>
</p:sld>
</file>

<file path=ppt/theme/theme1.xml><?xml version="1.0" encoding="utf-8"?>
<a:theme xmlns:a="http://schemas.openxmlformats.org/drawingml/2006/main" name="omniran_usecase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3" id="{B5A3018E-F8D7-5242-B53E-775C0D346AB2}" vid="{EC79E113-EB2A-3E4B-A612-361BDEEAA43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omniran_usecase_template</Template>
  <TotalTime>129</TotalTime>
  <Words>384</Words>
  <Application>Microsoft Macintosh PowerPoint</Application>
  <PresentationFormat>On-screen Show (16:9)</PresentationFormat>
  <Paragraphs>32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Times</vt:lpstr>
      <vt:lpstr>Times New Roman</vt:lpstr>
      <vt:lpstr>omniran_usecase_template</vt:lpstr>
      <vt:lpstr>Investigating the  Multicast Usage Model  for P802.1CQ</vt:lpstr>
      <vt:lpstr>Multicast for P802.1CQ: History</vt:lpstr>
      <vt:lpstr>Multicast for P802.1CQ: History</vt:lpstr>
      <vt:lpstr>Multicast for P802.1CQ: History</vt:lpstr>
      <vt:lpstr>Discussion with TSN Chair</vt:lpstr>
      <vt:lpstr>Questions for TSN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Investigating the  Multicast Usage Model  for P802.1CQ</dc:title>
  <dc:subject/>
  <dc:creator>Roger Marks</dc:creator>
  <cp:keywords/>
  <dc:description/>
  <cp:lastModifiedBy>OfficeUser4564</cp:lastModifiedBy>
  <cp:revision>23</cp:revision>
  <cp:lastPrinted>1998-02-10T13:28:06Z</cp:lastPrinted>
  <dcterms:created xsi:type="dcterms:W3CDTF">2019-01-14T02:37:11Z</dcterms:created>
  <dcterms:modified xsi:type="dcterms:W3CDTF">2019-02-27T15:34:50Z</dcterms:modified>
  <cp:category/>
</cp:coreProperties>
</file>