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3" r:id="rId3"/>
    <p:sldId id="264" r:id="rId4"/>
    <p:sldId id="265" r:id="rId5"/>
    <p:sldId id="267" r:id="rId6"/>
    <p:sldId id="266" r:id="rId7"/>
  </p:sldIdLst>
  <p:sldSz cx="9144000" cy="5143500" type="screen16x9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04" autoAdjust="0"/>
    <p:restoredTop sz="95559" autoAdjust="0"/>
  </p:normalViewPr>
  <p:slideViewPr>
    <p:cSldViewPr>
      <p:cViewPr varScale="1">
        <p:scale>
          <a:sx n="132" d="100"/>
          <a:sy n="132" d="100"/>
        </p:scale>
        <p:origin x="184" y="3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vert="horz" anchor="t"/>
          <a:lstStyle>
            <a:lvl1pPr algn="l">
              <a:defRPr sz="32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vert="horz" anchor="b"/>
          <a:lstStyle>
            <a:lvl1pPr algn="l">
              <a:defRPr sz="1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vert="horz"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7588" y="57150"/>
            <a:ext cx="20778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b="1" dirty="0">
                <a:latin typeface="+mj-lt"/>
              </a:rPr>
              <a:t>omniran-19-0009-02-CQ00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85696" y="4800600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050" smtClean="0"/>
              <a:pPr algn="r"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vnu.org/wp-content/uploads/2014/05/Milan-InteropSpec-NetworkRedundancy-1.3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9"/>
            <a:ext cx="7772400" cy="1856780"/>
          </a:xfrm>
        </p:spPr>
        <p:txBody>
          <a:bodyPr/>
          <a:lstStyle/>
          <a:p>
            <a:r>
              <a:rPr lang="en-US" dirty="0"/>
              <a:t>Investigating the </a:t>
            </a:r>
            <a:br>
              <a:rPr lang="en-US" dirty="0"/>
            </a:br>
            <a:r>
              <a:rPr lang="en-US" dirty="0"/>
              <a:t>Multicast Usage Model </a:t>
            </a:r>
            <a:br>
              <a:rPr lang="en-US" dirty="0"/>
            </a:br>
            <a:r>
              <a:rPr lang="en-US" dirty="0"/>
              <a:t>for P802.1CQ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Roger Marks (</a:t>
            </a:r>
            <a:r>
              <a:rPr lang="en-US" dirty="0" err="1"/>
              <a:t>EthAirNet</a:t>
            </a:r>
            <a:r>
              <a:rPr lang="en-US" dirty="0"/>
              <a:t> Associates)</a:t>
            </a:r>
          </a:p>
          <a:p>
            <a:r>
              <a:rPr lang="en-US" dirty="0"/>
              <a:t>2019-03-12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initial P802.1CQ draft PAR was "Local Addresses Assignment”</a:t>
            </a:r>
          </a:p>
          <a:p>
            <a:r>
              <a:rPr lang="en-US" dirty="0"/>
              <a:t>Later, it was changed to "Multicast and Local Address Assignment" </a:t>
            </a:r>
          </a:p>
          <a:p>
            <a:r>
              <a:rPr lang="en-US" dirty="0"/>
              <a:t>As I recall, the TG Chair stated that there was a need to add multicast address assignments for TSN streams.</a:t>
            </a:r>
          </a:p>
          <a:p>
            <a:r>
              <a:rPr lang="en-US" dirty="0"/>
              <a:t>Nothing about multicast was added to the Scope, or to the CSD.</a:t>
            </a:r>
          </a:p>
          <a:p>
            <a:r>
              <a:rPr lang="en-US" dirty="0"/>
              <a:t>The following text added to the Purpose:</a:t>
            </a:r>
          </a:p>
          <a:p>
            <a:pPr lvl="1"/>
            <a:r>
              <a:rPr lang="en-US" i="1" dirty="0"/>
              <a:t>Multicast flows also need addresses to identify the flows. They will benefit from a set of protocols to distribute multicast addresses.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1722 MAAP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IEEE 1722-2011 ("Transport Protocol for Time-Sensitive Applications in Bridged Local Area Networks") includes specification of the "MAC Address Acquisition Protocol" (MAAP) that seems intended for this purpose.</a:t>
            </a:r>
          </a:p>
          <a:p>
            <a:pPr lvl="1"/>
            <a:r>
              <a:rPr lang="en-US" dirty="0"/>
              <a:t>1722 was revised in 2016</a:t>
            </a:r>
          </a:p>
          <a:p>
            <a:r>
              <a:rPr lang="en-US" dirty="0"/>
              <a:t>MAAP is not referenced in 802.1Q, 802.1BA, or 802.1CA</a:t>
            </a:r>
          </a:p>
          <a:p>
            <a:pPr lvl="1"/>
            <a:r>
              <a:rPr lang="en-US" dirty="0"/>
              <a:t>although 802.1Q cites IEEE 1722</a:t>
            </a:r>
          </a:p>
          <a:p>
            <a:pPr lvl="1"/>
            <a:r>
              <a:rPr lang="en-US" dirty="0"/>
              <a:t>MAAP was mentioned in some 802.1 contributions (2008 and 2009)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6340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MAAP in </a:t>
            </a:r>
            <a:r>
              <a:rPr lang="en-US" dirty="0" err="1"/>
              <a:t>Avnu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Avnu</a:t>
            </a:r>
            <a:r>
              <a:rPr lang="en-US" dirty="0"/>
              <a:t> (based on 802.1 TSN) uses 1722 MAAP:</a:t>
            </a:r>
          </a:p>
          <a:p>
            <a:pPr lvl="1"/>
            <a:r>
              <a:rPr lang="en-US" i="1" dirty="0"/>
              <a:t>Multicast MAC addresses or locally administered unicast addresses are required by AVTP for the transmission of media streams. Because AVTP runs directly on a layer 2 transport, there is no existing protocol to allocate multicast MAC addresses dynamically. MAAP is designed to provide a way to allocate dynamically the multicast MAC addresses needed by AVTP. MAAP is not designed to allocate locally administered unicast addresses.</a:t>
            </a:r>
          </a:p>
          <a:p>
            <a:pPr lvl="2"/>
            <a:r>
              <a:rPr lang="en-US" dirty="0"/>
              <a:t>“AVNU Milan </a:t>
            </a:r>
            <a:r>
              <a:rPr lang="en-US" dirty="0">
                <a:hlinkClick r:id="rId2"/>
              </a:rPr>
              <a:t>Network redundancy interoperability specification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June 5, 2018 Revision 1.3</a:t>
            </a:r>
          </a:p>
        </p:txBody>
      </p:sp>
    </p:spTree>
    <p:extLst>
      <p:ext uri="{BB962C8B-B14F-4D97-AF65-F5344CB8AC3E}">
        <p14:creationId xmlns:p14="http://schemas.microsoft.com/office/powerpoint/2010/main" val="263897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with TSN Chair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I discussed this with TSN Chair.</a:t>
            </a:r>
          </a:p>
          <a:p>
            <a:r>
              <a:rPr lang="en-US" dirty="0"/>
              <a:t>He noted that multicast MAC addresses are part of the Stream ID in Audio Video Bridging</a:t>
            </a:r>
          </a:p>
          <a:p>
            <a:pPr lvl="1"/>
            <a:r>
              <a:rPr lang="en-US" dirty="0"/>
              <a:t>inherited by TSN</a:t>
            </a:r>
          </a:p>
          <a:p>
            <a:pPr lvl="1"/>
            <a:r>
              <a:rPr lang="en-US" dirty="0"/>
              <a:t>has been developed further by 802.1CB</a:t>
            </a:r>
          </a:p>
          <a:p>
            <a:pPr lvl="1"/>
            <a:r>
              <a:rPr lang="en-US" dirty="0"/>
              <a:t>P802.1CBdb will add further possibilities</a:t>
            </a:r>
          </a:p>
          <a:p>
            <a:r>
              <a:rPr lang="en-US" dirty="0"/>
              <a:t>TSN Chair recommended that we ask TSN for views.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8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TSN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From a TSN perspective, is there a need to specify multicast address assignment beyond the IEEE 1722 MAAP?</a:t>
            </a:r>
          </a:p>
          <a:p>
            <a:r>
              <a:rPr lang="en-US" dirty="0"/>
              <a:t>If so, could we discuss a way forward to reach an understanding of the usage model and requirements?</a:t>
            </a:r>
          </a:p>
          <a:p>
            <a:r>
              <a:rPr lang="en-US" dirty="0"/>
              <a:t>If not, should P802.1CQ simply include suitable references to IEEE 1722?</a:t>
            </a:r>
          </a:p>
          <a:p>
            <a:pPr lvl="1"/>
            <a:r>
              <a:rPr lang="en-US" dirty="0"/>
              <a:t>Or modify using a different </a:t>
            </a:r>
            <a:r>
              <a:rPr lang="en-US" dirty="0" err="1"/>
              <a:t>EtherType</a:t>
            </a:r>
            <a:r>
              <a:rPr lang="en-US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73299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B5A3018E-F8D7-5242-B53E-775C0D346AB2}" vid="{EC79E113-EB2A-3E4B-A612-361BDEEAA4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omniran_usecase_template</Template>
  <TotalTime>155</TotalTime>
  <Words>387</Words>
  <Application>Microsoft Macintosh PowerPoint</Application>
  <PresentationFormat>On-screen Show (16:9)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</vt:lpstr>
      <vt:lpstr>Times New Roman</vt:lpstr>
      <vt:lpstr>omniran_usecase_template</vt:lpstr>
      <vt:lpstr>Investigating the  Multicast Usage Model  for P802.1CQ</vt:lpstr>
      <vt:lpstr>Multicast for P802.1CQ: History</vt:lpstr>
      <vt:lpstr>IEEE 1722 MAAP</vt:lpstr>
      <vt:lpstr>MAAP in Avnu</vt:lpstr>
      <vt:lpstr>Discussion with TSN Chair</vt:lpstr>
      <vt:lpstr>Questions for TSN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 Multicast Usage Model  for P802.1CQ</dc:title>
  <dc:subject/>
  <dc:creator>Roger Marks</dc:creator>
  <cp:keywords/>
  <dc:description/>
  <cp:lastModifiedBy>OfficeUser4564</cp:lastModifiedBy>
  <cp:revision>25</cp:revision>
  <cp:lastPrinted>1998-02-10T13:28:06Z</cp:lastPrinted>
  <dcterms:created xsi:type="dcterms:W3CDTF">2019-01-14T02:37:11Z</dcterms:created>
  <dcterms:modified xsi:type="dcterms:W3CDTF">2019-03-12T17:31:33Z</dcterms:modified>
  <cp:category/>
</cp:coreProperties>
</file>