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9" r:id="rId15"/>
    <p:sldId id="32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105" d="100"/>
          <a:sy n="105" d="100"/>
        </p:scale>
        <p:origin x="120"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omniran-19-0010-01-00TG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9/omniran-19-0008-00-00TG-feb-6th-confcall-minutes.docx" TargetMode="External"/><Relationship Id="rId2" Type="http://schemas.openxmlformats.org/officeDocument/2006/relationships/hyperlink" Target="https://mentor.ieee.org/omniran/dcn/19/omniran-19-0005-02-00TG-jan-2019-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9/omniran-19-0011-00-CQ00-maap-introduction.pptx" TargetMode="External"/><Relationship Id="rId2" Type="http://schemas.openxmlformats.org/officeDocument/2006/relationships/hyperlink" Target="https://mentor.ieee.org/omniran/dcn/19/omniran-19-0009-00-CQ00-investigating-the-multicast-usage-model-for-p802-1cq.pptx" TargetMode="External"/><Relationship Id="rId1" Type="http://schemas.openxmlformats.org/officeDocument/2006/relationships/slideLayout" Target="../slideLayouts/slideLayout2.xml"/><Relationship Id="rId4" Type="http://schemas.openxmlformats.org/officeDocument/2006/relationships/hyperlink" Target="https://mentor.ieee.org/omniran/dcn/19/omniran-19-0012-00-CQ00-summary-of-1cq-contribution-to-802-11m.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fbbc6468955416e0b39077f4c1f3b4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27</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2019-02-27</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lnSpcReduction="10000"/>
          </a:bodyPr>
          <a:lstStyle/>
          <a:p>
            <a:r>
              <a:rPr lang="en-US" dirty="0"/>
              <a:t>Minutes</a:t>
            </a:r>
          </a:p>
          <a:p>
            <a:r>
              <a:rPr lang="en-US" dirty="0"/>
              <a:t>Reports</a:t>
            </a:r>
          </a:p>
          <a:p>
            <a:r>
              <a:rPr lang="en-US" dirty="0"/>
              <a:t>P802.1CQ contributions</a:t>
            </a:r>
          </a:p>
          <a:p>
            <a:r>
              <a:rPr lang="en-US" dirty="0"/>
              <a:t>Potential new standardization topic for OmniRAN TG</a:t>
            </a:r>
          </a:p>
          <a:p>
            <a:r>
              <a:rPr lang="en-US" dirty="0"/>
              <a:t>Plans and agenda proposal for the Mar plenary</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62500" lnSpcReduction="20000"/>
          </a:bodyPr>
          <a:lstStyle/>
          <a:p>
            <a:r>
              <a:rPr lang="en-US" dirty="0"/>
              <a:t>Minutes</a:t>
            </a:r>
          </a:p>
          <a:p>
            <a:pPr lvl="1"/>
            <a:r>
              <a:rPr lang="en-US" dirty="0">
                <a:hlinkClick r:id="rId2"/>
              </a:rPr>
              <a:t>https://mentor.ieee.org/omniran/dcn/19/omniran-19-0005-02-00TG-jan-2019-f2f-meeting-minutes.docx</a:t>
            </a:r>
            <a:endParaRPr lang="en-US" dirty="0"/>
          </a:p>
          <a:p>
            <a:pPr lvl="2"/>
            <a:r>
              <a:rPr lang="en-US" dirty="0"/>
              <a:t>New revision due to comments raised by Jessy Rouyer</a:t>
            </a:r>
          </a:p>
          <a:p>
            <a:pPr lvl="2"/>
            <a:r>
              <a:rPr lang="en-US" dirty="0"/>
              <a:t>Will finally be reviewed at the upcoming F2F meeting.</a:t>
            </a:r>
          </a:p>
          <a:p>
            <a:pPr lvl="2"/>
            <a:r>
              <a:rPr lang="en-US" dirty="0"/>
              <a:t>No comments received in the meeting</a:t>
            </a:r>
          </a:p>
          <a:p>
            <a:pPr lvl="1"/>
            <a:r>
              <a:rPr lang="en-US" dirty="0">
                <a:hlinkClick r:id="rId3"/>
              </a:rPr>
              <a:t>https://mentor.ieee.org/omniran/dcn/19/omniran-19-0008-00-00TG-feb-6th-confcall-minutes.docx</a:t>
            </a:r>
            <a:endParaRPr lang="en-US" dirty="0"/>
          </a:p>
          <a:p>
            <a:pPr lvl="2"/>
            <a:r>
              <a:rPr lang="en-US" dirty="0"/>
              <a:t>No comments received in the meeting.</a:t>
            </a:r>
          </a:p>
          <a:p>
            <a:pPr lvl="2"/>
            <a:endParaRPr lang="en-US" dirty="0"/>
          </a:p>
          <a:p>
            <a:r>
              <a:rPr lang="en-US" dirty="0"/>
              <a:t>Reports</a:t>
            </a:r>
          </a:p>
          <a:p>
            <a:pPr lvl="1"/>
            <a:r>
              <a:rPr lang="en-US" dirty="0"/>
              <a:t>P802.1CF submitted to </a:t>
            </a:r>
            <a:r>
              <a:rPr lang="en-US" dirty="0" err="1"/>
              <a:t>RevCom</a:t>
            </a:r>
            <a:r>
              <a:rPr lang="en-US" dirty="0"/>
              <a:t> for approval on March 20</a:t>
            </a:r>
            <a:r>
              <a:rPr lang="en-US" baseline="30000" dirty="0"/>
              <a:t>th</a:t>
            </a:r>
            <a:r>
              <a:rPr lang="en-US" dirty="0"/>
              <a:t>.</a:t>
            </a:r>
          </a:p>
          <a:p>
            <a:pPr lvl="2"/>
            <a:r>
              <a:rPr lang="en-US" dirty="0"/>
              <a:t>Submission was announced on EC mailing list as required.</a:t>
            </a:r>
          </a:p>
          <a:p>
            <a:pPr lvl="1"/>
            <a:r>
              <a:rPr lang="en-US" dirty="0"/>
              <a:t>802.1 requested to adopt common style for 802.1 F2F meeting minutes</a:t>
            </a:r>
          </a:p>
          <a:p>
            <a:pPr lvl="2"/>
            <a:r>
              <a:rPr lang="en-US" dirty="0"/>
              <a:t>Details open.</a:t>
            </a:r>
          </a:p>
          <a:p>
            <a:pPr lvl="2"/>
            <a:r>
              <a:rPr lang="en-US" dirty="0"/>
              <a:t>OmniRAN TG appreciates to establish common IEEE 802.1 template for creating minutes. It will be consistently used for all OmniRAN TG meetings when available.</a:t>
            </a:r>
          </a:p>
          <a:p>
            <a:pPr lvl="1"/>
            <a:r>
              <a:rPr lang="en-US" dirty="0"/>
              <a:t>No other reports.</a:t>
            </a:r>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fontScale="55000" lnSpcReduction="20000"/>
          </a:bodyPr>
          <a:lstStyle/>
          <a:p>
            <a:r>
              <a:rPr lang="en-US" dirty="0"/>
              <a:t>P802.1CQ contributions</a:t>
            </a:r>
          </a:p>
          <a:p>
            <a:pPr lvl="1"/>
            <a:r>
              <a:rPr lang="en-US" dirty="0">
                <a:hlinkClick r:id="rId2"/>
              </a:rPr>
              <a:t>https://mentor.ieee.org/omniran/dcn/19/omniran-19-0009-00-CQ00-investigating-the-multicast-usage-model-for-p802-1cq.pptx</a:t>
            </a:r>
            <a:endParaRPr lang="en-US" dirty="0"/>
          </a:p>
          <a:p>
            <a:pPr lvl="2"/>
            <a:r>
              <a:rPr lang="en-US" dirty="0"/>
              <a:t>Roger introduced his slides addressing missing requirements and use cases for multicast address assignment. The slides are aimed to be presented to TSN to get feedback on demand for addressing multicast addresses in P802.1CQ</a:t>
            </a:r>
          </a:p>
          <a:p>
            <a:pPr lvl="2"/>
            <a:r>
              <a:rPr lang="en-US" dirty="0"/>
              <a:t>Group agreed with the presented material and chair asked Roger to reach out to TSN chair for arranging a presentation to TSN at the upcoming Vancouver F2F.</a:t>
            </a:r>
          </a:p>
          <a:p>
            <a:pPr lvl="1"/>
            <a:r>
              <a:rPr lang="en-US" u="sng" dirty="0">
                <a:hlinkClick r:id="rId3"/>
              </a:rPr>
              <a:t>https://mentor.ieee.org/omniran/dcn/19/omniran-19-0011-00-CQ00-maap-introduction.pptx</a:t>
            </a:r>
            <a:endParaRPr lang="en-US" dirty="0"/>
          </a:p>
          <a:p>
            <a:pPr lvl="2"/>
            <a:r>
              <a:rPr lang="en-US" dirty="0"/>
              <a:t>Antonio gave a short introduction into the IEEE 1722 MAAP solution. An adaptation of MAAP could be used for the self-assignment procedure of unicast addresses.</a:t>
            </a:r>
          </a:p>
          <a:p>
            <a:pPr lvl="2"/>
            <a:r>
              <a:rPr lang="en-US" dirty="0"/>
              <a:t>Antonio was asked to prepare for a follow-on presentation at the Vancouver F2F in particular addressing the benefits and potential issues of adaptation to unicast self-assignment.</a:t>
            </a:r>
          </a:p>
          <a:p>
            <a:pPr lvl="1"/>
            <a:r>
              <a:rPr lang="en-US" u="sng" dirty="0">
                <a:hlinkClick r:id="rId4"/>
              </a:rPr>
              <a:t>https://mentor.ieee.org/omniran/dcn/19/omniran-19-0012-00-CQ00-summary-of-1cq-contribution-to-802-11m.pptx</a:t>
            </a:r>
            <a:endParaRPr lang="en-US" dirty="0"/>
          </a:p>
          <a:p>
            <a:pPr lvl="2"/>
            <a:r>
              <a:rPr lang="en-US" dirty="0"/>
              <a:t>Antonio briefly presented the planned additions to P802.11md to enable ANQP based MAC address assignment. The presented elements were cooperatively developed with 802.11 experts.</a:t>
            </a:r>
          </a:p>
          <a:p>
            <a:pPr lvl="2"/>
            <a:r>
              <a:rPr lang="en-US" dirty="0"/>
              <a:t>Initial thoughts were discussed, what is needed in P802.1CQ in relation to the information elements defined in P802.11REVmd. A kind of application note may be sufficient to show the deployment of the defined information elements. However, the address assignment server may have additional functions to communicate the address assignment policies to the APs for insertion in the ANQP information.</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US" dirty="0"/>
              <a:t>Potential new standardization topic for OmniRAN TG</a:t>
            </a:r>
          </a:p>
          <a:p>
            <a:pPr lvl="1"/>
            <a:r>
              <a:rPr lang="en-US" dirty="0"/>
              <a:t>Nothing uploaded for discussion</a:t>
            </a:r>
          </a:p>
          <a:p>
            <a:pPr lvl="1"/>
            <a:endParaRPr lang="en-US" dirty="0"/>
          </a:p>
          <a:p>
            <a:r>
              <a:rPr lang="en-US" dirty="0"/>
              <a:t>Plans and agenda proposal for the Mar plenary</a:t>
            </a:r>
          </a:p>
          <a:p>
            <a:pPr lvl="1"/>
            <a:r>
              <a:rPr lang="en-US" dirty="0"/>
              <a:t>See next two slides</a:t>
            </a:r>
          </a:p>
          <a:p>
            <a:pPr lvl="1"/>
            <a:r>
              <a:rPr lang="en-US" dirty="0"/>
              <a:t>Allocation of P802.1CQ discussions:</a:t>
            </a:r>
          </a:p>
          <a:p>
            <a:pPr lvl="2"/>
            <a:r>
              <a:rPr lang="en-US" dirty="0"/>
              <a:t>No .1CQ discussions on Tuesday as neither Roger nor Antonio are available on that day.</a:t>
            </a:r>
          </a:p>
          <a:p>
            <a:pPr lvl="2"/>
            <a:r>
              <a:rPr lang="en-US" dirty="0"/>
              <a:t>Chair reaching out to Stephen </a:t>
            </a:r>
            <a:r>
              <a:rPr lang="en-US" dirty="0" err="1"/>
              <a:t>Mccann</a:t>
            </a:r>
            <a:r>
              <a:rPr lang="en-US" dirty="0"/>
              <a:t> to agree on feasible slot for 802.11 related .1CQ discussions.</a:t>
            </a:r>
          </a:p>
          <a:p>
            <a:pPr lvl="1"/>
            <a:endParaRPr lang="en-US" dirty="0"/>
          </a:p>
          <a:p>
            <a:r>
              <a:rPr lang="en-US" dirty="0"/>
              <a:t>Next meeting</a:t>
            </a:r>
          </a:p>
          <a:p>
            <a:pPr lvl="1"/>
            <a:r>
              <a:rPr lang="en-US" dirty="0"/>
              <a:t>Vancouver plenary, Mo 11 March 2019, 13:30</a:t>
            </a:r>
          </a:p>
          <a:p>
            <a:pPr lvl="1"/>
            <a:endParaRPr lang="en-US" dirty="0"/>
          </a:p>
          <a:p>
            <a:r>
              <a:rPr lang="en-US" dirty="0"/>
              <a:t>AOB</a:t>
            </a:r>
          </a:p>
          <a:p>
            <a:pPr lvl="1"/>
            <a:r>
              <a:rPr lang="en-US" dirty="0"/>
              <a:t>Antonio asked for explicitly exposing 802.1CQ </a:t>
            </a:r>
            <a:r>
              <a:rPr lang="en-US" dirty="0" err="1"/>
              <a:t>ToC</a:t>
            </a:r>
            <a:r>
              <a:rPr lang="en-US" dirty="0"/>
              <a:t> and contributions on the agenda for the Vancouver F2F.</a:t>
            </a:r>
          </a:p>
          <a:p>
            <a:pPr lvl="1"/>
            <a:endParaRPr lang="en-US" dirty="0"/>
          </a:p>
          <a:p>
            <a:pPr marL="0" indent="0">
              <a:buNone/>
            </a:pPr>
            <a:r>
              <a:rPr lang="en-US" dirty="0"/>
              <a:t>Adjourned by chair at 10:00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757459700"/>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P802.1CQ </a:t>
            </a:r>
            <a:r>
              <a:rPr lang="en-US" dirty="0" err="1"/>
              <a:t>ToC</a:t>
            </a:r>
            <a:r>
              <a:rPr lang="en-US" dirty="0"/>
              <a:t> </a:t>
            </a:r>
            <a:r>
              <a:rPr lang="en-US"/>
              <a:t>and specification text </a:t>
            </a:r>
            <a:r>
              <a:rPr lang="en-US" dirty="0"/>
              <a:t>contributions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Wednesday, February 27th </a:t>
            </a:r>
            <a:r>
              <a:rPr lang="en-US" dirty="0"/>
              <a:t>, 2018 at 09:00-10:00am ET</a:t>
            </a:r>
          </a:p>
          <a:p>
            <a:endParaRPr lang="en-US" dirty="0"/>
          </a:p>
          <a:p>
            <a:r>
              <a:rPr lang="en-US" dirty="0"/>
              <a:t>Join WebEx meeting</a:t>
            </a:r>
          </a:p>
          <a:p>
            <a:pPr lvl="1"/>
            <a:r>
              <a:rPr lang="en-US" dirty="0">
                <a:hlinkClick r:id="rId3"/>
              </a:rPr>
              <a:t>https://nokiameetings.webex.com/nokiameetings/j.php?MTID=m2fbbc6468955416e0b39077f4c1f3b4b</a:t>
            </a:r>
            <a:endParaRPr lang="en-US" dirty="0"/>
          </a:p>
          <a:p>
            <a:pPr lvl="1"/>
            <a:r>
              <a:rPr lang="en-US" dirty="0"/>
              <a:t>Meeting number: 141 191 569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141 191 569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P802.1CQ contributions</a:t>
            </a:r>
          </a:p>
          <a:p>
            <a:r>
              <a:rPr lang="en-US" dirty="0"/>
              <a:t>Potential new standardization topic for OmniRAN TG</a:t>
            </a:r>
          </a:p>
          <a:p>
            <a:r>
              <a:rPr lang="en-US" dirty="0"/>
              <a:t>Plans and agenda proposal for the Mar plenary</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09:00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23126571"/>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3407</TotalTime>
  <Words>1501</Words>
  <Application>Microsoft Office PowerPoint</Application>
  <PresentationFormat>On-screen Show (4:3)</PresentationFormat>
  <Paragraphs>203</Paragraphs>
  <Slides>15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Arial Unicode MS</vt:lpstr>
      <vt:lpstr>Helvetica</vt:lpstr>
      <vt:lpstr>Times</vt:lpstr>
      <vt:lpstr>Times New Roman</vt:lpstr>
      <vt:lpstr>Template</vt:lpstr>
      <vt:lpstr>IEEE 802.1 OmniRAN TG February 27th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March 2019 Agenda Graphics</vt:lpstr>
      <vt:lpstr>Agenda proposal for March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523</cp:revision>
  <cp:lastPrinted>1998-02-10T13:28:06Z</cp:lastPrinted>
  <dcterms:created xsi:type="dcterms:W3CDTF">2011-12-30T17:06:23Z</dcterms:created>
  <dcterms:modified xsi:type="dcterms:W3CDTF">2019-02-27T17:12:54Z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