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53"/>
    <p:restoredTop sz="94704"/>
  </p:normalViewPr>
  <p:slideViewPr>
    <p:cSldViewPr snapToGrid="0" snapToObjects="1">
      <p:cViewPr>
        <p:scale>
          <a:sx n="111" d="100"/>
          <a:sy n="111" d="100"/>
        </p:scale>
        <p:origin x="256" y="-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466C9-09E5-9C4F-AB0A-EE9C95721A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
          </a:p>
        </p:txBody>
      </p:sp>
      <p:sp>
        <p:nvSpPr>
          <p:cNvPr id="3" name="Subtitle 2">
            <a:extLst>
              <a:ext uri="{FF2B5EF4-FFF2-40B4-BE49-F238E27FC236}">
                <a16:creationId xmlns:a16="http://schemas.microsoft.com/office/drawing/2014/main" id="{1BE01369-948F-F94A-80A1-2BA55A265E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
          </a:p>
        </p:txBody>
      </p:sp>
      <p:sp>
        <p:nvSpPr>
          <p:cNvPr id="4" name="Date Placeholder 3">
            <a:extLst>
              <a:ext uri="{FF2B5EF4-FFF2-40B4-BE49-F238E27FC236}">
                <a16:creationId xmlns:a16="http://schemas.microsoft.com/office/drawing/2014/main" id="{239A222C-3F56-6E4D-BD13-52A6701E2018}"/>
              </a:ext>
            </a:extLst>
          </p:cNvPr>
          <p:cNvSpPr>
            <a:spLocks noGrp="1"/>
          </p:cNvSpPr>
          <p:nvPr>
            <p:ph type="dt" sz="half" idx="10"/>
          </p:nvPr>
        </p:nvSpPr>
        <p:spPr/>
        <p:txBody>
          <a:bodyPr/>
          <a:lstStyle/>
          <a:p>
            <a:fld id="{01EE1709-193A-7A48-8C1E-269EFF34840D}" type="datetimeFigureOut">
              <a:rPr lang="es-ES" smtClean="0"/>
              <a:t>27/2/19</a:t>
            </a:fld>
            <a:endParaRPr lang="es-ES"/>
          </a:p>
        </p:txBody>
      </p:sp>
      <p:sp>
        <p:nvSpPr>
          <p:cNvPr id="5" name="Footer Placeholder 4">
            <a:extLst>
              <a:ext uri="{FF2B5EF4-FFF2-40B4-BE49-F238E27FC236}">
                <a16:creationId xmlns:a16="http://schemas.microsoft.com/office/drawing/2014/main" id="{FEBAB9A7-FA15-9147-B3A5-1F9212A99228}"/>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03AA7C0D-4B62-024D-BFBF-F98B74064E41}"/>
              </a:ext>
            </a:extLst>
          </p:cNvPr>
          <p:cNvSpPr>
            <a:spLocks noGrp="1"/>
          </p:cNvSpPr>
          <p:nvPr>
            <p:ph type="sldNum" sz="quarter" idx="12"/>
          </p:nvPr>
        </p:nvSpPr>
        <p:spPr/>
        <p:txBody>
          <a:bodyPr/>
          <a:lstStyle/>
          <a:p>
            <a:fld id="{7984FFA2-C992-B54E-B14F-AE00FBE2038C}" type="slidenum">
              <a:rPr lang="es-ES" smtClean="0"/>
              <a:t>‹#›</a:t>
            </a:fld>
            <a:endParaRPr lang="es-ES"/>
          </a:p>
        </p:txBody>
      </p:sp>
    </p:spTree>
    <p:extLst>
      <p:ext uri="{BB962C8B-B14F-4D97-AF65-F5344CB8AC3E}">
        <p14:creationId xmlns:p14="http://schemas.microsoft.com/office/powerpoint/2010/main" val="926337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A3651-D937-AA40-AAF5-EC657A8EFCD3}"/>
              </a:ext>
            </a:extLst>
          </p:cNvPr>
          <p:cNvSpPr>
            <a:spLocks noGrp="1"/>
          </p:cNvSpPr>
          <p:nvPr>
            <p:ph type="title"/>
          </p:nvPr>
        </p:nvSpPr>
        <p:spPr/>
        <p:txBody>
          <a:bodyPr/>
          <a:lstStyle/>
          <a:p>
            <a:r>
              <a:rPr lang="en-US"/>
              <a:t>Click to edit Master title style</a:t>
            </a:r>
            <a:endParaRPr lang="es-ES"/>
          </a:p>
        </p:txBody>
      </p:sp>
      <p:sp>
        <p:nvSpPr>
          <p:cNvPr id="3" name="Vertical Text Placeholder 2">
            <a:extLst>
              <a:ext uri="{FF2B5EF4-FFF2-40B4-BE49-F238E27FC236}">
                <a16:creationId xmlns:a16="http://schemas.microsoft.com/office/drawing/2014/main" id="{C1447C07-C426-CC49-8D73-229DC0DD10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779E2DC0-D743-624C-88DC-2A707D2B2C38}"/>
              </a:ext>
            </a:extLst>
          </p:cNvPr>
          <p:cNvSpPr>
            <a:spLocks noGrp="1"/>
          </p:cNvSpPr>
          <p:nvPr>
            <p:ph type="dt" sz="half" idx="10"/>
          </p:nvPr>
        </p:nvSpPr>
        <p:spPr/>
        <p:txBody>
          <a:bodyPr/>
          <a:lstStyle/>
          <a:p>
            <a:fld id="{01EE1709-193A-7A48-8C1E-269EFF34840D}" type="datetimeFigureOut">
              <a:rPr lang="es-ES" smtClean="0"/>
              <a:t>27/2/19</a:t>
            </a:fld>
            <a:endParaRPr lang="es-ES"/>
          </a:p>
        </p:txBody>
      </p:sp>
      <p:sp>
        <p:nvSpPr>
          <p:cNvPr id="5" name="Footer Placeholder 4">
            <a:extLst>
              <a:ext uri="{FF2B5EF4-FFF2-40B4-BE49-F238E27FC236}">
                <a16:creationId xmlns:a16="http://schemas.microsoft.com/office/drawing/2014/main" id="{0D8970BA-26FE-4F4E-81A5-6D9E83D093D7}"/>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5E871514-305D-E84F-A87D-F76D806AA673}"/>
              </a:ext>
            </a:extLst>
          </p:cNvPr>
          <p:cNvSpPr>
            <a:spLocks noGrp="1"/>
          </p:cNvSpPr>
          <p:nvPr>
            <p:ph type="sldNum" sz="quarter" idx="12"/>
          </p:nvPr>
        </p:nvSpPr>
        <p:spPr/>
        <p:txBody>
          <a:bodyPr/>
          <a:lstStyle/>
          <a:p>
            <a:fld id="{7984FFA2-C992-B54E-B14F-AE00FBE2038C}" type="slidenum">
              <a:rPr lang="es-ES" smtClean="0"/>
              <a:t>‹#›</a:t>
            </a:fld>
            <a:endParaRPr lang="es-ES"/>
          </a:p>
        </p:txBody>
      </p:sp>
    </p:spTree>
    <p:extLst>
      <p:ext uri="{BB962C8B-B14F-4D97-AF65-F5344CB8AC3E}">
        <p14:creationId xmlns:p14="http://schemas.microsoft.com/office/powerpoint/2010/main" val="2007793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149582-229A-3745-92D8-6B1A6B2DEE1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
          </a:p>
        </p:txBody>
      </p:sp>
      <p:sp>
        <p:nvSpPr>
          <p:cNvPr id="3" name="Vertical Text Placeholder 2">
            <a:extLst>
              <a:ext uri="{FF2B5EF4-FFF2-40B4-BE49-F238E27FC236}">
                <a16:creationId xmlns:a16="http://schemas.microsoft.com/office/drawing/2014/main" id="{FCCA6947-5864-A94F-8176-45DF250146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EA13EE21-FE62-A145-B54F-B442949CD3D7}"/>
              </a:ext>
            </a:extLst>
          </p:cNvPr>
          <p:cNvSpPr>
            <a:spLocks noGrp="1"/>
          </p:cNvSpPr>
          <p:nvPr>
            <p:ph type="dt" sz="half" idx="10"/>
          </p:nvPr>
        </p:nvSpPr>
        <p:spPr/>
        <p:txBody>
          <a:bodyPr/>
          <a:lstStyle/>
          <a:p>
            <a:fld id="{01EE1709-193A-7A48-8C1E-269EFF34840D}" type="datetimeFigureOut">
              <a:rPr lang="es-ES" smtClean="0"/>
              <a:t>27/2/19</a:t>
            </a:fld>
            <a:endParaRPr lang="es-ES"/>
          </a:p>
        </p:txBody>
      </p:sp>
      <p:sp>
        <p:nvSpPr>
          <p:cNvPr id="5" name="Footer Placeholder 4">
            <a:extLst>
              <a:ext uri="{FF2B5EF4-FFF2-40B4-BE49-F238E27FC236}">
                <a16:creationId xmlns:a16="http://schemas.microsoft.com/office/drawing/2014/main" id="{46E41319-683C-AE42-958D-595A60543B9E}"/>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51849B70-AC29-4E49-A275-B53927F092BA}"/>
              </a:ext>
            </a:extLst>
          </p:cNvPr>
          <p:cNvSpPr>
            <a:spLocks noGrp="1"/>
          </p:cNvSpPr>
          <p:nvPr>
            <p:ph type="sldNum" sz="quarter" idx="12"/>
          </p:nvPr>
        </p:nvSpPr>
        <p:spPr/>
        <p:txBody>
          <a:bodyPr/>
          <a:lstStyle/>
          <a:p>
            <a:fld id="{7984FFA2-C992-B54E-B14F-AE00FBE2038C}" type="slidenum">
              <a:rPr lang="es-ES" smtClean="0"/>
              <a:t>‹#›</a:t>
            </a:fld>
            <a:endParaRPr lang="es-ES"/>
          </a:p>
        </p:txBody>
      </p:sp>
    </p:spTree>
    <p:extLst>
      <p:ext uri="{BB962C8B-B14F-4D97-AF65-F5344CB8AC3E}">
        <p14:creationId xmlns:p14="http://schemas.microsoft.com/office/powerpoint/2010/main" val="1591809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7A29E-C728-4A49-8E9C-3534C59B49FA}"/>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id="{EE4FBBDD-9BCB-344D-8A1E-060A5125D2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5B494C68-C79C-4E40-97DA-CD631A39D874}"/>
              </a:ext>
            </a:extLst>
          </p:cNvPr>
          <p:cNvSpPr>
            <a:spLocks noGrp="1"/>
          </p:cNvSpPr>
          <p:nvPr>
            <p:ph type="dt" sz="half" idx="10"/>
          </p:nvPr>
        </p:nvSpPr>
        <p:spPr/>
        <p:txBody>
          <a:bodyPr/>
          <a:lstStyle/>
          <a:p>
            <a:fld id="{01EE1709-193A-7A48-8C1E-269EFF34840D}" type="datetimeFigureOut">
              <a:rPr lang="es-ES" smtClean="0"/>
              <a:t>27/2/19</a:t>
            </a:fld>
            <a:endParaRPr lang="es-ES"/>
          </a:p>
        </p:txBody>
      </p:sp>
      <p:sp>
        <p:nvSpPr>
          <p:cNvPr id="5" name="Footer Placeholder 4">
            <a:extLst>
              <a:ext uri="{FF2B5EF4-FFF2-40B4-BE49-F238E27FC236}">
                <a16:creationId xmlns:a16="http://schemas.microsoft.com/office/drawing/2014/main" id="{51F97A54-6C1B-D948-82E4-67C63F2A604B}"/>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3411B3E2-BA3C-3640-9173-1C3D0FA01BA1}"/>
              </a:ext>
            </a:extLst>
          </p:cNvPr>
          <p:cNvSpPr>
            <a:spLocks noGrp="1"/>
          </p:cNvSpPr>
          <p:nvPr>
            <p:ph type="sldNum" sz="quarter" idx="12"/>
          </p:nvPr>
        </p:nvSpPr>
        <p:spPr/>
        <p:txBody>
          <a:bodyPr/>
          <a:lstStyle/>
          <a:p>
            <a:fld id="{7984FFA2-C992-B54E-B14F-AE00FBE2038C}" type="slidenum">
              <a:rPr lang="es-ES" smtClean="0"/>
              <a:t>‹#›</a:t>
            </a:fld>
            <a:endParaRPr lang="es-ES"/>
          </a:p>
        </p:txBody>
      </p:sp>
    </p:spTree>
    <p:extLst>
      <p:ext uri="{BB962C8B-B14F-4D97-AF65-F5344CB8AC3E}">
        <p14:creationId xmlns:p14="http://schemas.microsoft.com/office/powerpoint/2010/main" val="3972850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768C5-290E-8A4C-B4E0-F5427B17EE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
          </a:p>
        </p:txBody>
      </p:sp>
      <p:sp>
        <p:nvSpPr>
          <p:cNvPr id="3" name="Text Placeholder 2">
            <a:extLst>
              <a:ext uri="{FF2B5EF4-FFF2-40B4-BE49-F238E27FC236}">
                <a16:creationId xmlns:a16="http://schemas.microsoft.com/office/drawing/2014/main" id="{59B25F4F-C407-C440-889D-7BC996B86C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3FEBFD-D78A-9948-AC7B-116AAF904FCC}"/>
              </a:ext>
            </a:extLst>
          </p:cNvPr>
          <p:cNvSpPr>
            <a:spLocks noGrp="1"/>
          </p:cNvSpPr>
          <p:nvPr>
            <p:ph type="dt" sz="half" idx="10"/>
          </p:nvPr>
        </p:nvSpPr>
        <p:spPr/>
        <p:txBody>
          <a:bodyPr/>
          <a:lstStyle/>
          <a:p>
            <a:fld id="{01EE1709-193A-7A48-8C1E-269EFF34840D}" type="datetimeFigureOut">
              <a:rPr lang="es-ES" smtClean="0"/>
              <a:t>27/2/19</a:t>
            </a:fld>
            <a:endParaRPr lang="es-ES"/>
          </a:p>
        </p:txBody>
      </p:sp>
      <p:sp>
        <p:nvSpPr>
          <p:cNvPr id="5" name="Footer Placeholder 4">
            <a:extLst>
              <a:ext uri="{FF2B5EF4-FFF2-40B4-BE49-F238E27FC236}">
                <a16:creationId xmlns:a16="http://schemas.microsoft.com/office/drawing/2014/main" id="{14EA3D99-6F5D-9145-B44B-134AE41BC0B8}"/>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04C9BCB2-B95A-7246-B5E7-1E3993D17C3C}"/>
              </a:ext>
            </a:extLst>
          </p:cNvPr>
          <p:cNvSpPr>
            <a:spLocks noGrp="1"/>
          </p:cNvSpPr>
          <p:nvPr>
            <p:ph type="sldNum" sz="quarter" idx="12"/>
          </p:nvPr>
        </p:nvSpPr>
        <p:spPr/>
        <p:txBody>
          <a:bodyPr/>
          <a:lstStyle/>
          <a:p>
            <a:fld id="{7984FFA2-C992-B54E-B14F-AE00FBE2038C}" type="slidenum">
              <a:rPr lang="es-ES" smtClean="0"/>
              <a:t>‹#›</a:t>
            </a:fld>
            <a:endParaRPr lang="es-ES"/>
          </a:p>
        </p:txBody>
      </p:sp>
    </p:spTree>
    <p:extLst>
      <p:ext uri="{BB962C8B-B14F-4D97-AF65-F5344CB8AC3E}">
        <p14:creationId xmlns:p14="http://schemas.microsoft.com/office/powerpoint/2010/main" val="120564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722D2-C937-BB48-8CA7-8F5B8F14AB01}"/>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id="{22E2D992-C3DF-EA45-9103-79E5958FF4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a:extLst>
              <a:ext uri="{FF2B5EF4-FFF2-40B4-BE49-F238E27FC236}">
                <a16:creationId xmlns:a16="http://schemas.microsoft.com/office/drawing/2014/main" id="{4852C4BE-2383-3345-B7DA-7F29727233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a:extLst>
              <a:ext uri="{FF2B5EF4-FFF2-40B4-BE49-F238E27FC236}">
                <a16:creationId xmlns:a16="http://schemas.microsoft.com/office/drawing/2014/main" id="{FCD64F72-6E27-FD43-86D9-B8CD1B5101B3}"/>
              </a:ext>
            </a:extLst>
          </p:cNvPr>
          <p:cNvSpPr>
            <a:spLocks noGrp="1"/>
          </p:cNvSpPr>
          <p:nvPr>
            <p:ph type="dt" sz="half" idx="10"/>
          </p:nvPr>
        </p:nvSpPr>
        <p:spPr/>
        <p:txBody>
          <a:bodyPr/>
          <a:lstStyle/>
          <a:p>
            <a:fld id="{01EE1709-193A-7A48-8C1E-269EFF34840D}" type="datetimeFigureOut">
              <a:rPr lang="es-ES" smtClean="0"/>
              <a:t>27/2/19</a:t>
            </a:fld>
            <a:endParaRPr lang="es-ES"/>
          </a:p>
        </p:txBody>
      </p:sp>
      <p:sp>
        <p:nvSpPr>
          <p:cNvPr id="6" name="Footer Placeholder 5">
            <a:extLst>
              <a:ext uri="{FF2B5EF4-FFF2-40B4-BE49-F238E27FC236}">
                <a16:creationId xmlns:a16="http://schemas.microsoft.com/office/drawing/2014/main" id="{557A4CF1-4376-724D-A0F2-C4019ED6B2A5}"/>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352F8E5E-F8F8-DD40-BDCC-5F596D70700B}"/>
              </a:ext>
            </a:extLst>
          </p:cNvPr>
          <p:cNvSpPr>
            <a:spLocks noGrp="1"/>
          </p:cNvSpPr>
          <p:nvPr>
            <p:ph type="sldNum" sz="quarter" idx="12"/>
          </p:nvPr>
        </p:nvSpPr>
        <p:spPr/>
        <p:txBody>
          <a:bodyPr/>
          <a:lstStyle/>
          <a:p>
            <a:fld id="{7984FFA2-C992-B54E-B14F-AE00FBE2038C}" type="slidenum">
              <a:rPr lang="es-ES" smtClean="0"/>
              <a:t>‹#›</a:t>
            </a:fld>
            <a:endParaRPr lang="es-ES"/>
          </a:p>
        </p:txBody>
      </p:sp>
    </p:spTree>
    <p:extLst>
      <p:ext uri="{BB962C8B-B14F-4D97-AF65-F5344CB8AC3E}">
        <p14:creationId xmlns:p14="http://schemas.microsoft.com/office/powerpoint/2010/main" val="288471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A6638-9837-7B41-8AFD-B3F5B76C84A5}"/>
              </a:ext>
            </a:extLst>
          </p:cNvPr>
          <p:cNvSpPr>
            <a:spLocks noGrp="1"/>
          </p:cNvSpPr>
          <p:nvPr>
            <p:ph type="title"/>
          </p:nvPr>
        </p:nvSpPr>
        <p:spPr>
          <a:xfrm>
            <a:off x="839788" y="365125"/>
            <a:ext cx="10515600" cy="1325563"/>
          </a:xfrm>
        </p:spPr>
        <p:txBody>
          <a:bodyPr/>
          <a:lstStyle/>
          <a:p>
            <a:r>
              <a:rPr lang="en-US"/>
              <a:t>Click to edit Master title style</a:t>
            </a:r>
            <a:endParaRPr lang="es-ES"/>
          </a:p>
        </p:txBody>
      </p:sp>
      <p:sp>
        <p:nvSpPr>
          <p:cNvPr id="3" name="Text Placeholder 2">
            <a:extLst>
              <a:ext uri="{FF2B5EF4-FFF2-40B4-BE49-F238E27FC236}">
                <a16:creationId xmlns:a16="http://schemas.microsoft.com/office/drawing/2014/main" id="{5AC4B5BB-7143-C348-B139-ECB1250A49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2A4F2-D304-3049-9126-BFC6A9302B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a:extLst>
              <a:ext uri="{FF2B5EF4-FFF2-40B4-BE49-F238E27FC236}">
                <a16:creationId xmlns:a16="http://schemas.microsoft.com/office/drawing/2014/main" id="{851DB330-9C9D-AB4E-9BC4-E69F498A70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26BFD-642F-1141-B3CC-1DA1152B8A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a:extLst>
              <a:ext uri="{FF2B5EF4-FFF2-40B4-BE49-F238E27FC236}">
                <a16:creationId xmlns:a16="http://schemas.microsoft.com/office/drawing/2014/main" id="{09FCE620-2C99-1143-A100-298B9855F234}"/>
              </a:ext>
            </a:extLst>
          </p:cNvPr>
          <p:cNvSpPr>
            <a:spLocks noGrp="1"/>
          </p:cNvSpPr>
          <p:nvPr>
            <p:ph type="dt" sz="half" idx="10"/>
          </p:nvPr>
        </p:nvSpPr>
        <p:spPr/>
        <p:txBody>
          <a:bodyPr/>
          <a:lstStyle/>
          <a:p>
            <a:fld id="{01EE1709-193A-7A48-8C1E-269EFF34840D}" type="datetimeFigureOut">
              <a:rPr lang="es-ES" smtClean="0"/>
              <a:t>27/2/19</a:t>
            </a:fld>
            <a:endParaRPr lang="es-ES"/>
          </a:p>
        </p:txBody>
      </p:sp>
      <p:sp>
        <p:nvSpPr>
          <p:cNvPr id="8" name="Footer Placeholder 7">
            <a:extLst>
              <a:ext uri="{FF2B5EF4-FFF2-40B4-BE49-F238E27FC236}">
                <a16:creationId xmlns:a16="http://schemas.microsoft.com/office/drawing/2014/main" id="{E3A091CE-2FA6-F04C-A086-A460008E2C61}"/>
              </a:ext>
            </a:extLst>
          </p:cNvPr>
          <p:cNvSpPr>
            <a:spLocks noGrp="1"/>
          </p:cNvSpPr>
          <p:nvPr>
            <p:ph type="ftr" sz="quarter" idx="11"/>
          </p:nvPr>
        </p:nvSpPr>
        <p:spPr/>
        <p:txBody>
          <a:bodyPr/>
          <a:lstStyle/>
          <a:p>
            <a:endParaRPr lang="es-ES"/>
          </a:p>
        </p:txBody>
      </p:sp>
      <p:sp>
        <p:nvSpPr>
          <p:cNvPr id="9" name="Slide Number Placeholder 8">
            <a:extLst>
              <a:ext uri="{FF2B5EF4-FFF2-40B4-BE49-F238E27FC236}">
                <a16:creationId xmlns:a16="http://schemas.microsoft.com/office/drawing/2014/main" id="{8D545B05-BDCA-2A4C-859D-2C869F6FA9D6}"/>
              </a:ext>
            </a:extLst>
          </p:cNvPr>
          <p:cNvSpPr>
            <a:spLocks noGrp="1"/>
          </p:cNvSpPr>
          <p:nvPr>
            <p:ph type="sldNum" sz="quarter" idx="12"/>
          </p:nvPr>
        </p:nvSpPr>
        <p:spPr/>
        <p:txBody>
          <a:bodyPr/>
          <a:lstStyle/>
          <a:p>
            <a:fld id="{7984FFA2-C992-B54E-B14F-AE00FBE2038C}" type="slidenum">
              <a:rPr lang="es-ES" smtClean="0"/>
              <a:t>‹#›</a:t>
            </a:fld>
            <a:endParaRPr lang="es-ES"/>
          </a:p>
        </p:txBody>
      </p:sp>
    </p:spTree>
    <p:extLst>
      <p:ext uri="{BB962C8B-B14F-4D97-AF65-F5344CB8AC3E}">
        <p14:creationId xmlns:p14="http://schemas.microsoft.com/office/powerpoint/2010/main" val="676278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DD4E6-2D4C-384E-BDD4-391B8BA34A10}"/>
              </a:ext>
            </a:extLst>
          </p:cNvPr>
          <p:cNvSpPr>
            <a:spLocks noGrp="1"/>
          </p:cNvSpPr>
          <p:nvPr>
            <p:ph type="title"/>
          </p:nvPr>
        </p:nvSpPr>
        <p:spPr/>
        <p:txBody>
          <a:bodyPr/>
          <a:lstStyle/>
          <a:p>
            <a:r>
              <a:rPr lang="en-US"/>
              <a:t>Click to edit Master title style</a:t>
            </a:r>
            <a:endParaRPr lang="es-ES"/>
          </a:p>
        </p:txBody>
      </p:sp>
      <p:sp>
        <p:nvSpPr>
          <p:cNvPr id="3" name="Date Placeholder 2">
            <a:extLst>
              <a:ext uri="{FF2B5EF4-FFF2-40B4-BE49-F238E27FC236}">
                <a16:creationId xmlns:a16="http://schemas.microsoft.com/office/drawing/2014/main" id="{6F80E773-9877-B04E-AF37-5D49643E79B7}"/>
              </a:ext>
            </a:extLst>
          </p:cNvPr>
          <p:cNvSpPr>
            <a:spLocks noGrp="1"/>
          </p:cNvSpPr>
          <p:nvPr>
            <p:ph type="dt" sz="half" idx="10"/>
          </p:nvPr>
        </p:nvSpPr>
        <p:spPr/>
        <p:txBody>
          <a:bodyPr/>
          <a:lstStyle/>
          <a:p>
            <a:fld id="{01EE1709-193A-7A48-8C1E-269EFF34840D}" type="datetimeFigureOut">
              <a:rPr lang="es-ES" smtClean="0"/>
              <a:t>27/2/19</a:t>
            </a:fld>
            <a:endParaRPr lang="es-ES"/>
          </a:p>
        </p:txBody>
      </p:sp>
      <p:sp>
        <p:nvSpPr>
          <p:cNvPr id="4" name="Footer Placeholder 3">
            <a:extLst>
              <a:ext uri="{FF2B5EF4-FFF2-40B4-BE49-F238E27FC236}">
                <a16:creationId xmlns:a16="http://schemas.microsoft.com/office/drawing/2014/main" id="{C89C413E-346E-CF4D-B675-E8CD1C3F74F5}"/>
              </a:ext>
            </a:extLst>
          </p:cNvPr>
          <p:cNvSpPr>
            <a:spLocks noGrp="1"/>
          </p:cNvSpPr>
          <p:nvPr>
            <p:ph type="ftr" sz="quarter" idx="11"/>
          </p:nvPr>
        </p:nvSpPr>
        <p:spPr/>
        <p:txBody>
          <a:bodyPr/>
          <a:lstStyle/>
          <a:p>
            <a:endParaRPr lang="es-ES"/>
          </a:p>
        </p:txBody>
      </p:sp>
      <p:sp>
        <p:nvSpPr>
          <p:cNvPr id="5" name="Slide Number Placeholder 4">
            <a:extLst>
              <a:ext uri="{FF2B5EF4-FFF2-40B4-BE49-F238E27FC236}">
                <a16:creationId xmlns:a16="http://schemas.microsoft.com/office/drawing/2014/main" id="{BF623D71-B957-E94B-BAA0-E26BE0754A8E}"/>
              </a:ext>
            </a:extLst>
          </p:cNvPr>
          <p:cNvSpPr>
            <a:spLocks noGrp="1"/>
          </p:cNvSpPr>
          <p:nvPr>
            <p:ph type="sldNum" sz="quarter" idx="12"/>
          </p:nvPr>
        </p:nvSpPr>
        <p:spPr/>
        <p:txBody>
          <a:bodyPr/>
          <a:lstStyle/>
          <a:p>
            <a:fld id="{7984FFA2-C992-B54E-B14F-AE00FBE2038C}" type="slidenum">
              <a:rPr lang="es-ES" smtClean="0"/>
              <a:t>‹#›</a:t>
            </a:fld>
            <a:endParaRPr lang="es-ES"/>
          </a:p>
        </p:txBody>
      </p:sp>
    </p:spTree>
    <p:extLst>
      <p:ext uri="{BB962C8B-B14F-4D97-AF65-F5344CB8AC3E}">
        <p14:creationId xmlns:p14="http://schemas.microsoft.com/office/powerpoint/2010/main" val="2520750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C8DCD5-C793-F643-AA9B-F54CC78FF5F7}"/>
              </a:ext>
            </a:extLst>
          </p:cNvPr>
          <p:cNvSpPr>
            <a:spLocks noGrp="1"/>
          </p:cNvSpPr>
          <p:nvPr>
            <p:ph type="dt" sz="half" idx="10"/>
          </p:nvPr>
        </p:nvSpPr>
        <p:spPr/>
        <p:txBody>
          <a:bodyPr/>
          <a:lstStyle/>
          <a:p>
            <a:fld id="{01EE1709-193A-7A48-8C1E-269EFF34840D}" type="datetimeFigureOut">
              <a:rPr lang="es-ES" smtClean="0"/>
              <a:t>27/2/19</a:t>
            </a:fld>
            <a:endParaRPr lang="es-ES"/>
          </a:p>
        </p:txBody>
      </p:sp>
      <p:sp>
        <p:nvSpPr>
          <p:cNvPr id="3" name="Footer Placeholder 2">
            <a:extLst>
              <a:ext uri="{FF2B5EF4-FFF2-40B4-BE49-F238E27FC236}">
                <a16:creationId xmlns:a16="http://schemas.microsoft.com/office/drawing/2014/main" id="{1FA45957-7122-8C43-85DD-31BE00F12584}"/>
              </a:ext>
            </a:extLst>
          </p:cNvPr>
          <p:cNvSpPr>
            <a:spLocks noGrp="1"/>
          </p:cNvSpPr>
          <p:nvPr>
            <p:ph type="ftr" sz="quarter" idx="11"/>
          </p:nvPr>
        </p:nvSpPr>
        <p:spPr/>
        <p:txBody>
          <a:bodyPr/>
          <a:lstStyle/>
          <a:p>
            <a:endParaRPr lang="es-ES"/>
          </a:p>
        </p:txBody>
      </p:sp>
      <p:sp>
        <p:nvSpPr>
          <p:cNvPr id="4" name="Slide Number Placeholder 3">
            <a:extLst>
              <a:ext uri="{FF2B5EF4-FFF2-40B4-BE49-F238E27FC236}">
                <a16:creationId xmlns:a16="http://schemas.microsoft.com/office/drawing/2014/main" id="{4761CBAC-3FF6-9142-98EB-136374A33B6E}"/>
              </a:ext>
            </a:extLst>
          </p:cNvPr>
          <p:cNvSpPr>
            <a:spLocks noGrp="1"/>
          </p:cNvSpPr>
          <p:nvPr>
            <p:ph type="sldNum" sz="quarter" idx="12"/>
          </p:nvPr>
        </p:nvSpPr>
        <p:spPr/>
        <p:txBody>
          <a:bodyPr/>
          <a:lstStyle/>
          <a:p>
            <a:fld id="{7984FFA2-C992-B54E-B14F-AE00FBE2038C}" type="slidenum">
              <a:rPr lang="es-ES" smtClean="0"/>
              <a:t>‹#›</a:t>
            </a:fld>
            <a:endParaRPr lang="es-ES"/>
          </a:p>
        </p:txBody>
      </p:sp>
    </p:spTree>
    <p:extLst>
      <p:ext uri="{BB962C8B-B14F-4D97-AF65-F5344CB8AC3E}">
        <p14:creationId xmlns:p14="http://schemas.microsoft.com/office/powerpoint/2010/main" val="1450741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538DE-5BBD-0A40-954F-EDC5919C05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
          </a:p>
        </p:txBody>
      </p:sp>
      <p:sp>
        <p:nvSpPr>
          <p:cNvPr id="3" name="Content Placeholder 2">
            <a:extLst>
              <a:ext uri="{FF2B5EF4-FFF2-40B4-BE49-F238E27FC236}">
                <a16:creationId xmlns:a16="http://schemas.microsoft.com/office/drawing/2014/main" id="{25B8E10D-5B78-EA40-B959-E9050F6CB1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a:extLst>
              <a:ext uri="{FF2B5EF4-FFF2-40B4-BE49-F238E27FC236}">
                <a16:creationId xmlns:a16="http://schemas.microsoft.com/office/drawing/2014/main" id="{565C9BE0-5A7C-E24D-A506-B397744EBB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B3E3A2-50FA-B842-8266-1B64F01FD505}"/>
              </a:ext>
            </a:extLst>
          </p:cNvPr>
          <p:cNvSpPr>
            <a:spLocks noGrp="1"/>
          </p:cNvSpPr>
          <p:nvPr>
            <p:ph type="dt" sz="half" idx="10"/>
          </p:nvPr>
        </p:nvSpPr>
        <p:spPr/>
        <p:txBody>
          <a:bodyPr/>
          <a:lstStyle/>
          <a:p>
            <a:fld id="{01EE1709-193A-7A48-8C1E-269EFF34840D}" type="datetimeFigureOut">
              <a:rPr lang="es-ES" smtClean="0"/>
              <a:t>27/2/19</a:t>
            </a:fld>
            <a:endParaRPr lang="es-ES"/>
          </a:p>
        </p:txBody>
      </p:sp>
      <p:sp>
        <p:nvSpPr>
          <p:cNvPr id="6" name="Footer Placeholder 5">
            <a:extLst>
              <a:ext uri="{FF2B5EF4-FFF2-40B4-BE49-F238E27FC236}">
                <a16:creationId xmlns:a16="http://schemas.microsoft.com/office/drawing/2014/main" id="{B69C126C-93C6-564E-A5FE-EE29E41B85AF}"/>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2AB9E852-ED5C-9E44-B055-E32E758094F3}"/>
              </a:ext>
            </a:extLst>
          </p:cNvPr>
          <p:cNvSpPr>
            <a:spLocks noGrp="1"/>
          </p:cNvSpPr>
          <p:nvPr>
            <p:ph type="sldNum" sz="quarter" idx="12"/>
          </p:nvPr>
        </p:nvSpPr>
        <p:spPr/>
        <p:txBody>
          <a:bodyPr/>
          <a:lstStyle/>
          <a:p>
            <a:fld id="{7984FFA2-C992-B54E-B14F-AE00FBE2038C}" type="slidenum">
              <a:rPr lang="es-ES" smtClean="0"/>
              <a:t>‹#›</a:t>
            </a:fld>
            <a:endParaRPr lang="es-ES"/>
          </a:p>
        </p:txBody>
      </p:sp>
    </p:spTree>
    <p:extLst>
      <p:ext uri="{BB962C8B-B14F-4D97-AF65-F5344CB8AC3E}">
        <p14:creationId xmlns:p14="http://schemas.microsoft.com/office/powerpoint/2010/main" val="3849534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CE536-E253-2B4B-B8F9-D67CB15504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
          </a:p>
        </p:txBody>
      </p:sp>
      <p:sp>
        <p:nvSpPr>
          <p:cNvPr id="3" name="Picture Placeholder 2">
            <a:extLst>
              <a:ext uri="{FF2B5EF4-FFF2-40B4-BE49-F238E27FC236}">
                <a16:creationId xmlns:a16="http://schemas.microsoft.com/office/drawing/2014/main" id="{601C7003-F3E1-4E40-AD78-41FFFCEBB8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a:extLst>
              <a:ext uri="{FF2B5EF4-FFF2-40B4-BE49-F238E27FC236}">
                <a16:creationId xmlns:a16="http://schemas.microsoft.com/office/drawing/2014/main" id="{31DF1A06-CAFC-1544-AD1F-AF6D7FCE5A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AD3507-E81C-3F45-9E3E-03DDCD3C2C65}"/>
              </a:ext>
            </a:extLst>
          </p:cNvPr>
          <p:cNvSpPr>
            <a:spLocks noGrp="1"/>
          </p:cNvSpPr>
          <p:nvPr>
            <p:ph type="dt" sz="half" idx="10"/>
          </p:nvPr>
        </p:nvSpPr>
        <p:spPr/>
        <p:txBody>
          <a:bodyPr/>
          <a:lstStyle/>
          <a:p>
            <a:fld id="{01EE1709-193A-7A48-8C1E-269EFF34840D}" type="datetimeFigureOut">
              <a:rPr lang="es-ES" smtClean="0"/>
              <a:t>27/2/19</a:t>
            </a:fld>
            <a:endParaRPr lang="es-ES"/>
          </a:p>
        </p:txBody>
      </p:sp>
      <p:sp>
        <p:nvSpPr>
          <p:cNvPr id="6" name="Footer Placeholder 5">
            <a:extLst>
              <a:ext uri="{FF2B5EF4-FFF2-40B4-BE49-F238E27FC236}">
                <a16:creationId xmlns:a16="http://schemas.microsoft.com/office/drawing/2014/main" id="{5F24160C-4E96-1844-A891-20B08FC98E69}"/>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9DE63B56-8BBF-1449-BCEC-10FC5C77B244}"/>
              </a:ext>
            </a:extLst>
          </p:cNvPr>
          <p:cNvSpPr>
            <a:spLocks noGrp="1"/>
          </p:cNvSpPr>
          <p:nvPr>
            <p:ph type="sldNum" sz="quarter" idx="12"/>
          </p:nvPr>
        </p:nvSpPr>
        <p:spPr/>
        <p:txBody>
          <a:bodyPr/>
          <a:lstStyle/>
          <a:p>
            <a:fld id="{7984FFA2-C992-B54E-B14F-AE00FBE2038C}" type="slidenum">
              <a:rPr lang="es-ES" smtClean="0"/>
              <a:t>‹#›</a:t>
            </a:fld>
            <a:endParaRPr lang="es-ES"/>
          </a:p>
        </p:txBody>
      </p:sp>
    </p:spTree>
    <p:extLst>
      <p:ext uri="{BB962C8B-B14F-4D97-AF65-F5344CB8AC3E}">
        <p14:creationId xmlns:p14="http://schemas.microsoft.com/office/powerpoint/2010/main" val="2201617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0B25D0-6A35-A04E-9FF3-F07822D590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a:extLst>
              <a:ext uri="{FF2B5EF4-FFF2-40B4-BE49-F238E27FC236}">
                <a16:creationId xmlns:a16="http://schemas.microsoft.com/office/drawing/2014/main" id="{CB01EC6B-3E94-5842-B2EC-6BE01D027A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98359DB0-D706-4C49-9A1B-4FE1447B89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EE1709-193A-7A48-8C1E-269EFF34840D}" type="datetimeFigureOut">
              <a:rPr lang="es-ES" smtClean="0"/>
              <a:t>27/2/19</a:t>
            </a:fld>
            <a:endParaRPr lang="es-ES"/>
          </a:p>
        </p:txBody>
      </p:sp>
      <p:sp>
        <p:nvSpPr>
          <p:cNvPr id="5" name="Footer Placeholder 4">
            <a:extLst>
              <a:ext uri="{FF2B5EF4-FFF2-40B4-BE49-F238E27FC236}">
                <a16:creationId xmlns:a16="http://schemas.microsoft.com/office/drawing/2014/main" id="{FCEF14FC-02F6-8C4A-8A15-9E06BB0ED4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a:extLst>
              <a:ext uri="{FF2B5EF4-FFF2-40B4-BE49-F238E27FC236}">
                <a16:creationId xmlns:a16="http://schemas.microsoft.com/office/drawing/2014/main" id="{4E71F283-350E-8042-B54C-C8EE6DA9B7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84FFA2-C992-B54E-B14F-AE00FBE2038C}" type="slidenum">
              <a:rPr lang="es-ES" smtClean="0"/>
              <a:t>‹#›</a:t>
            </a:fld>
            <a:endParaRPr lang="es-ES"/>
          </a:p>
        </p:txBody>
      </p:sp>
      <p:sp>
        <p:nvSpPr>
          <p:cNvPr id="7" name="Rectangle 6">
            <a:extLst>
              <a:ext uri="{FF2B5EF4-FFF2-40B4-BE49-F238E27FC236}">
                <a16:creationId xmlns:a16="http://schemas.microsoft.com/office/drawing/2014/main" id="{81D253BD-E572-224D-B633-08200ACD65F8}"/>
              </a:ext>
            </a:extLst>
          </p:cNvPr>
          <p:cNvSpPr/>
          <p:nvPr userDrawn="1"/>
        </p:nvSpPr>
        <p:spPr>
          <a:xfrm>
            <a:off x="8487140" y="90766"/>
            <a:ext cx="3704860" cy="369332"/>
          </a:xfrm>
          <a:prstGeom prst="rect">
            <a:avLst/>
          </a:prstGeom>
        </p:spPr>
        <p:txBody>
          <a:bodyPr wrap="none">
            <a:spAutoFit/>
          </a:bodyPr>
          <a:lstStyle/>
          <a:p>
            <a:r>
              <a:rPr lang="es-ES" b="1" i="0" dirty="0">
                <a:solidFill>
                  <a:srgbClr val="000000"/>
                </a:solidFill>
                <a:effectLst/>
                <a:latin typeface="Verdana" panose="020B0604030504040204" pitchFamily="34" charset="0"/>
              </a:rPr>
              <a:t>omniran-19-0012-00-CQ00</a:t>
            </a:r>
            <a:endParaRPr lang="es-ES" dirty="0"/>
          </a:p>
        </p:txBody>
      </p:sp>
    </p:spTree>
    <p:extLst>
      <p:ext uri="{BB962C8B-B14F-4D97-AF65-F5344CB8AC3E}">
        <p14:creationId xmlns:p14="http://schemas.microsoft.com/office/powerpoint/2010/main" val="759872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1A172-ADE2-E94A-96C5-54F22FC0E3D3}"/>
              </a:ext>
            </a:extLst>
          </p:cNvPr>
          <p:cNvSpPr>
            <a:spLocks noGrp="1"/>
          </p:cNvSpPr>
          <p:nvPr>
            <p:ph type="ctrTitle"/>
          </p:nvPr>
        </p:nvSpPr>
        <p:spPr/>
        <p:txBody>
          <a:bodyPr>
            <a:normAutofit fontScale="90000"/>
          </a:bodyPr>
          <a:lstStyle/>
          <a:p>
            <a:r>
              <a:rPr lang="es-ES" dirty="0" err="1"/>
              <a:t>Summary</a:t>
            </a:r>
            <a:r>
              <a:rPr lang="es-ES" dirty="0"/>
              <a:t> of MAC </a:t>
            </a:r>
            <a:r>
              <a:rPr lang="es-ES" dirty="0" err="1"/>
              <a:t>Address</a:t>
            </a:r>
            <a:r>
              <a:rPr lang="es-ES" dirty="0"/>
              <a:t> </a:t>
            </a:r>
            <a:r>
              <a:rPr lang="es-ES" dirty="0" err="1"/>
              <a:t>policy</a:t>
            </a:r>
            <a:r>
              <a:rPr lang="es-ES" dirty="0"/>
              <a:t> </a:t>
            </a:r>
            <a:r>
              <a:rPr lang="es-ES" dirty="0" err="1"/>
              <a:t>contribution</a:t>
            </a:r>
            <a:r>
              <a:rPr lang="es-ES" dirty="0"/>
              <a:t> to IEEE 802.11 </a:t>
            </a:r>
          </a:p>
        </p:txBody>
      </p:sp>
      <p:sp>
        <p:nvSpPr>
          <p:cNvPr id="3" name="Subtitle 2">
            <a:extLst>
              <a:ext uri="{FF2B5EF4-FFF2-40B4-BE49-F238E27FC236}">
                <a16:creationId xmlns:a16="http://schemas.microsoft.com/office/drawing/2014/main" id="{C95D471D-4621-934E-B6CF-3301E44A20E8}"/>
              </a:ext>
            </a:extLst>
          </p:cNvPr>
          <p:cNvSpPr>
            <a:spLocks noGrp="1"/>
          </p:cNvSpPr>
          <p:nvPr>
            <p:ph type="subTitle" idx="1"/>
          </p:nvPr>
        </p:nvSpPr>
        <p:spPr/>
        <p:txBody>
          <a:bodyPr/>
          <a:lstStyle/>
          <a:p>
            <a:r>
              <a:rPr lang="es-ES" dirty="0"/>
              <a:t>Antonio de la Oliva (IDCC, UC3M)</a:t>
            </a:r>
          </a:p>
          <a:p>
            <a:r>
              <a:rPr lang="es-ES" dirty="0"/>
              <a:t>Roger Marks (</a:t>
            </a:r>
            <a:r>
              <a:rPr lang="es-ES" dirty="0" err="1"/>
              <a:t>EthAirNet</a:t>
            </a:r>
            <a:r>
              <a:rPr lang="es-ES" dirty="0"/>
              <a:t> </a:t>
            </a:r>
            <a:r>
              <a:rPr lang="es-ES" dirty="0" err="1"/>
              <a:t>Associates</a:t>
            </a:r>
            <a:r>
              <a:rPr lang="es-ES" dirty="0"/>
              <a:t>)</a:t>
            </a:r>
          </a:p>
        </p:txBody>
      </p:sp>
    </p:spTree>
    <p:extLst>
      <p:ext uri="{BB962C8B-B14F-4D97-AF65-F5344CB8AC3E}">
        <p14:creationId xmlns:p14="http://schemas.microsoft.com/office/powerpoint/2010/main" val="573128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4229A-5AD8-BA42-8AE6-391C8BEF2B75}"/>
              </a:ext>
            </a:extLst>
          </p:cNvPr>
          <p:cNvSpPr>
            <a:spLocks noGrp="1"/>
          </p:cNvSpPr>
          <p:nvPr>
            <p:ph type="title"/>
          </p:nvPr>
        </p:nvSpPr>
        <p:spPr/>
        <p:txBody>
          <a:bodyPr/>
          <a:lstStyle/>
          <a:p>
            <a:r>
              <a:rPr lang="es-ES" dirty="0" err="1"/>
              <a:t>Main</a:t>
            </a:r>
            <a:r>
              <a:rPr lang="es-ES" dirty="0"/>
              <a:t> ideas</a:t>
            </a:r>
          </a:p>
        </p:txBody>
      </p:sp>
      <p:sp>
        <p:nvSpPr>
          <p:cNvPr id="3" name="Content Placeholder 2">
            <a:extLst>
              <a:ext uri="{FF2B5EF4-FFF2-40B4-BE49-F238E27FC236}">
                <a16:creationId xmlns:a16="http://schemas.microsoft.com/office/drawing/2014/main" id="{641AB2D6-4898-1B4E-B017-3B5B34E85B97}"/>
              </a:ext>
            </a:extLst>
          </p:cNvPr>
          <p:cNvSpPr>
            <a:spLocks noGrp="1"/>
          </p:cNvSpPr>
          <p:nvPr>
            <p:ph idx="1"/>
          </p:nvPr>
        </p:nvSpPr>
        <p:spPr/>
        <p:txBody>
          <a:bodyPr/>
          <a:lstStyle/>
          <a:p>
            <a:r>
              <a:rPr lang="es-ES" dirty="0"/>
              <a:t>Define ANQP </a:t>
            </a:r>
            <a:r>
              <a:rPr lang="es-ES" dirty="0" err="1"/>
              <a:t>element</a:t>
            </a:r>
            <a:r>
              <a:rPr lang="es-ES" dirty="0"/>
              <a:t> to </a:t>
            </a:r>
            <a:r>
              <a:rPr lang="es-ES" dirty="0" err="1"/>
              <a:t>transport</a:t>
            </a:r>
            <a:r>
              <a:rPr lang="es-ES" dirty="0"/>
              <a:t> </a:t>
            </a:r>
            <a:r>
              <a:rPr lang="es-ES" dirty="0" err="1"/>
              <a:t>information</a:t>
            </a:r>
            <a:r>
              <a:rPr lang="es-ES" dirty="0"/>
              <a:t> </a:t>
            </a:r>
            <a:r>
              <a:rPr lang="es-ES" dirty="0" err="1"/>
              <a:t>on</a:t>
            </a:r>
            <a:r>
              <a:rPr lang="es-ES" dirty="0"/>
              <a:t> </a:t>
            </a:r>
            <a:r>
              <a:rPr lang="es-ES" dirty="0" err="1"/>
              <a:t>the</a:t>
            </a:r>
            <a:r>
              <a:rPr lang="es-ES" dirty="0"/>
              <a:t> </a:t>
            </a:r>
            <a:r>
              <a:rPr lang="es-ES" dirty="0" err="1"/>
              <a:t>kind</a:t>
            </a:r>
            <a:r>
              <a:rPr lang="es-ES" dirty="0"/>
              <a:t> of </a:t>
            </a:r>
            <a:r>
              <a:rPr lang="es-ES" dirty="0" err="1"/>
              <a:t>addressing</a:t>
            </a:r>
            <a:r>
              <a:rPr lang="es-ES" dirty="0"/>
              <a:t> </a:t>
            </a:r>
            <a:r>
              <a:rPr lang="es-ES" dirty="0" err="1"/>
              <a:t>supporting</a:t>
            </a:r>
            <a:r>
              <a:rPr lang="es-ES" dirty="0"/>
              <a:t> </a:t>
            </a:r>
            <a:r>
              <a:rPr lang="es-ES" dirty="0" err="1"/>
              <a:t>by</a:t>
            </a:r>
            <a:r>
              <a:rPr lang="es-ES" dirty="0"/>
              <a:t> </a:t>
            </a:r>
            <a:r>
              <a:rPr lang="es-ES" dirty="0" err="1"/>
              <a:t>the</a:t>
            </a:r>
            <a:r>
              <a:rPr lang="es-ES" dirty="0"/>
              <a:t> </a:t>
            </a:r>
            <a:r>
              <a:rPr lang="es-ES" dirty="0" err="1"/>
              <a:t>network</a:t>
            </a:r>
            <a:endParaRPr lang="es-ES" dirty="0"/>
          </a:p>
          <a:p>
            <a:r>
              <a:rPr lang="es-ES" dirty="0"/>
              <a:t>Define </a:t>
            </a:r>
            <a:r>
              <a:rPr lang="es-ES" dirty="0" err="1"/>
              <a:t>Beacon</a:t>
            </a:r>
            <a:r>
              <a:rPr lang="es-ES" dirty="0"/>
              <a:t> </a:t>
            </a:r>
            <a:r>
              <a:rPr lang="es-ES" dirty="0" err="1"/>
              <a:t>element</a:t>
            </a:r>
            <a:r>
              <a:rPr lang="es-ES" dirty="0"/>
              <a:t> to </a:t>
            </a:r>
            <a:r>
              <a:rPr lang="es-ES" dirty="0" err="1"/>
              <a:t>transport</a:t>
            </a:r>
            <a:r>
              <a:rPr lang="es-ES" dirty="0"/>
              <a:t> </a:t>
            </a:r>
            <a:r>
              <a:rPr lang="es-ES" dirty="0" err="1"/>
              <a:t>information</a:t>
            </a:r>
            <a:r>
              <a:rPr lang="es-ES" dirty="0"/>
              <a:t> </a:t>
            </a:r>
            <a:r>
              <a:rPr lang="es-ES" dirty="0" err="1"/>
              <a:t>on</a:t>
            </a:r>
            <a:r>
              <a:rPr lang="es-ES" dirty="0"/>
              <a:t> </a:t>
            </a:r>
            <a:r>
              <a:rPr lang="es-ES" dirty="0" err="1"/>
              <a:t>the</a:t>
            </a:r>
            <a:r>
              <a:rPr lang="es-ES" dirty="0"/>
              <a:t> </a:t>
            </a:r>
            <a:r>
              <a:rPr lang="es-ES" dirty="0" err="1"/>
              <a:t>kind</a:t>
            </a:r>
            <a:r>
              <a:rPr lang="es-ES" dirty="0"/>
              <a:t> of </a:t>
            </a:r>
            <a:r>
              <a:rPr lang="es-ES" dirty="0" err="1"/>
              <a:t>addressing</a:t>
            </a:r>
            <a:r>
              <a:rPr lang="es-ES" dirty="0"/>
              <a:t> </a:t>
            </a:r>
            <a:r>
              <a:rPr lang="es-ES" dirty="0" err="1"/>
              <a:t>supported</a:t>
            </a:r>
            <a:r>
              <a:rPr lang="es-ES" dirty="0"/>
              <a:t> </a:t>
            </a:r>
            <a:r>
              <a:rPr lang="es-ES" dirty="0" err="1"/>
              <a:t>by</a:t>
            </a:r>
            <a:r>
              <a:rPr lang="es-ES" dirty="0"/>
              <a:t> </a:t>
            </a:r>
            <a:r>
              <a:rPr lang="es-ES" dirty="0" err="1"/>
              <a:t>the</a:t>
            </a:r>
            <a:r>
              <a:rPr lang="es-ES" dirty="0"/>
              <a:t> </a:t>
            </a:r>
            <a:r>
              <a:rPr lang="es-ES" dirty="0" err="1"/>
              <a:t>network</a:t>
            </a:r>
            <a:endParaRPr lang="es-ES" dirty="0"/>
          </a:p>
        </p:txBody>
      </p:sp>
    </p:spTree>
    <p:extLst>
      <p:ext uri="{BB962C8B-B14F-4D97-AF65-F5344CB8AC3E}">
        <p14:creationId xmlns:p14="http://schemas.microsoft.com/office/powerpoint/2010/main" val="3351111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1FE42-47F8-9D4B-93A4-648185C42B24}"/>
              </a:ext>
            </a:extLst>
          </p:cNvPr>
          <p:cNvSpPr>
            <a:spLocks noGrp="1"/>
          </p:cNvSpPr>
          <p:nvPr>
            <p:ph type="title"/>
          </p:nvPr>
        </p:nvSpPr>
        <p:spPr/>
        <p:txBody>
          <a:bodyPr/>
          <a:lstStyle/>
          <a:p>
            <a:r>
              <a:rPr lang="es-ES" dirty="0"/>
              <a:t>ANQP </a:t>
            </a:r>
            <a:r>
              <a:rPr lang="es-ES" dirty="0" err="1"/>
              <a:t>element</a:t>
            </a:r>
            <a:endParaRPr lang="es-ES" dirty="0"/>
          </a:p>
        </p:txBody>
      </p:sp>
      <p:graphicFrame>
        <p:nvGraphicFramePr>
          <p:cNvPr id="4" name="Content Placeholder 3">
            <a:extLst>
              <a:ext uri="{FF2B5EF4-FFF2-40B4-BE49-F238E27FC236}">
                <a16:creationId xmlns:a16="http://schemas.microsoft.com/office/drawing/2014/main" id="{0F58724A-0243-5E4D-B62C-4B2BE6E899B2}"/>
              </a:ext>
            </a:extLst>
          </p:cNvPr>
          <p:cNvGraphicFramePr>
            <a:graphicFrameLocks noGrp="1"/>
          </p:cNvGraphicFramePr>
          <p:nvPr>
            <p:ph sz="half" idx="1"/>
            <p:extLst>
              <p:ext uri="{D42A27DB-BD31-4B8C-83A1-F6EECF244321}">
                <p14:modId xmlns:p14="http://schemas.microsoft.com/office/powerpoint/2010/main" val="2499322082"/>
              </p:ext>
            </p:extLst>
          </p:nvPr>
        </p:nvGraphicFramePr>
        <p:xfrm>
          <a:off x="838200" y="1825625"/>
          <a:ext cx="5181288" cy="650240"/>
        </p:xfrm>
        <a:graphic>
          <a:graphicData uri="http://schemas.openxmlformats.org/drawingml/2006/table">
            <a:tbl>
              <a:tblPr firstRow="1" firstCol="1" lastRow="1" lastCol="1" bandRow="1" bandCol="1">
                <a:tableStyleId>{2D5ABB26-0587-4C30-8999-92F81FD0307C}</a:tableStyleId>
              </a:tblPr>
              <a:tblGrid>
                <a:gridCol w="812175">
                  <a:extLst>
                    <a:ext uri="{9D8B030D-6E8A-4147-A177-3AD203B41FA5}">
                      <a16:colId xmlns:a16="http://schemas.microsoft.com/office/drawing/2014/main" val="1471687148"/>
                    </a:ext>
                  </a:extLst>
                </a:gridCol>
                <a:gridCol w="596470">
                  <a:extLst>
                    <a:ext uri="{9D8B030D-6E8A-4147-A177-3AD203B41FA5}">
                      <a16:colId xmlns:a16="http://schemas.microsoft.com/office/drawing/2014/main" val="688568243"/>
                    </a:ext>
                  </a:extLst>
                </a:gridCol>
                <a:gridCol w="741524">
                  <a:extLst>
                    <a:ext uri="{9D8B030D-6E8A-4147-A177-3AD203B41FA5}">
                      <a16:colId xmlns:a16="http://schemas.microsoft.com/office/drawing/2014/main" val="4035591213"/>
                    </a:ext>
                  </a:extLst>
                </a:gridCol>
                <a:gridCol w="1010373">
                  <a:extLst>
                    <a:ext uri="{9D8B030D-6E8A-4147-A177-3AD203B41FA5}">
                      <a16:colId xmlns:a16="http://schemas.microsoft.com/office/drawing/2014/main" val="1480761630"/>
                    </a:ext>
                  </a:extLst>
                </a:gridCol>
                <a:gridCol w="1010373">
                  <a:extLst>
                    <a:ext uri="{9D8B030D-6E8A-4147-A177-3AD203B41FA5}">
                      <a16:colId xmlns:a16="http://schemas.microsoft.com/office/drawing/2014/main" val="4023142451"/>
                    </a:ext>
                  </a:extLst>
                </a:gridCol>
                <a:gridCol w="1010373">
                  <a:extLst>
                    <a:ext uri="{9D8B030D-6E8A-4147-A177-3AD203B41FA5}">
                      <a16:colId xmlns:a16="http://schemas.microsoft.com/office/drawing/2014/main" val="2412438448"/>
                    </a:ext>
                  </a:extLst>
                </a:gridCol>
              </a:tblGrid>
              <a:tr h="0">
                <a:tc>
                  <a:txBody>
                    <a:bodyPr/>
                    <a:lstStyle/>
                    <a:p>
                      <a:pPr algn="ctr">
                        <a:spcBef>
                          <a:spcPts val="200"/>
                        </a:spcBef>
                        <a:spcAft>
                          <a:spcPts val="200"/>
                        </a:spcAft>
                      </a:pPr>
                      <a:r>
                        <a:rPr lang="en-GB" sz="900">
                          <a:effectLst/>
                        </a:rPr>
                        <a:t> </a:t>
                      </a:r>
                      <a:endParaRPr lang="es-ES" sz="1200">
                        <a:effectLst/>
                        <a:latin typeface="Times New Roman" panose="02020603050405020304" pitchFamily="18" charset="0"/>
                        <a:ea typeface="Times New Roman" panose="02020603050405020304" pitchFamily="18" charset="0"/>
                      </a:endParaRPr>
                    </a:p>
                  </a:txBody>
                  <a:tcPr marL="67525" marR="67525" marT="0" marB="0" anchor="ctr">
                    <a:lnR w="12700" cap="flat" cmpd="sng" algn="ctr">
                      <a:solidFill>
                        <a:schemeClr val="tx1"/>
                      </a:solidFill>
                      <a:prstDash val="solid"/>
                      <a:round/>
                      <a:headEnd type="none" w="med" len="med"/>
                      <a:tailEnd type="none" w="med" len="med"/>
                    </a:lnR>
                  </a:tcPr>
                </a:tc>
                <a:tc>
                  <a:txBody>
                    <a:bodyPr/>
                    <a:lstStyle/>
                    <a:p>
                      <a:pPr algn="ctr">
                        <a:spcBef>
                          <a:spcPts val="200"/>
                        </a:spcBef>
                        <a:spcAft>
                          <a:spcPts val="200"/>
                        </a:spcAft>
                      </a:pPr>
                      <a:r>
                        <a:rPr lang="en-GB" sz="900" dirty="0">
                          <a:effectLst/>
                        </a:rPr>
                        <a:t>Info ID</a:t>
                      </a:r>
                      <a:endParaRPr lang="es-ES" sz="1200" dirty="0">
                        <a:effectLst/>
                        <a:latin typeface="Times New Roman" panose="02020603050405020304" pitchFamily="18" charset="0"/>
                        <a:ea typeface="Times New Roman" panose="02020603050405020304" pitchFamily="18" charset="0"/>
                      </a:endParaRPr>
                    </a:p>
                  </a:txBody>
                  <a:tcPr marL="67525" marR="675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200"/>
                        </a:spcBef>
                        <a:spcAft>
                          <a:spcPts val="200"/>
                        </a:spcAft>
                      </a:pPr>
                      <a:r>
                        <a:rPr lang="en-GB" sz="900" dirty="0">
                          <a:effectLst/>
                        </a:rPr>
                        <a:t>Length</a:t>
                      </a:r>
                      <a:endParaRPr lang="es-ES" sz="1200" dirty="0">
                        <a:effectLst/>
                        <a:latin typeface="Times New Roman" panose="02020603050405020304" pitchFamily="18" charset="0"/>
                        <a:ea typeface="Times New Roman" panose="02020603050405020304" pitchFamily="18" charset="0"/>
                      </a:endParaRPr>
                    </a:p>
                  </a:txBody>
                  <a:tcPr marL="67525" marR="675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200"/>
                        </a:spcBef>
                        <a:spcAft>
                          <a:spcPts val="200"/>
                        </a:spcAft>
                      </a:pPr>
                      <a:r>
                        <a:rPr lang="en-GB" sz="900" dirty="0">
                          <a:effectLst/>
                        </a:rPr>
                        <a:t>MAC Address Policy</a:t>
                      </a:r>
                      <a:endParaRPr lang="es-ES" sz="1200" dirty="0">
                        <a:effectLst/>
                        <a:latin typeface="Times New Roman" panose="02020603050405020304" pitchFamily="18" charset="0"/>
                        <a:ea typeface="Times New Roman" panose="02020603050405020304" pitchFamily="18" charset="0"/>
                      </a:endParaRPr>
                    </a:p>
                  </a:txBody>
                  <a:tcPr marL="67525" marR="675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200"/>
                        </a:spcBef>
                        <a:spcAft>
                          <a:spcPts val="200"/>
                        </a:spcAft>
                      </a:pPr>
                      <a:r>
                        <a:rPr lang="en-GB" sz="900" dirty="0">
                          <a:effectLst/>
                        </a:rPr>
                        <a:t> </a:t>
                      </a:r>
                      <a:endParaRPr lang="es-ES" sz="1200" dirty="0">
                        <a:effectLst/>
                      </a:endParaRPr>
                    </a:p>
                    <a:p>
                      <a:pPr algn="ctr">
                        <a:spcBef>
                          <a:spcPts val="200"/>
                        </a:spcBef>
                        <a:spcAft>
                          <a:spcPts val="200"/>
                        </a:spcAft>
                      </a:pPr>
                      <a:r>
                        <a:rPr lang="en-GB" sz="900" dirty="0">
                          <a:effectLst/>
                        </a:rPr>
                        <a:t>Policy Flags</a:t>
                      </a:r>
                      <a:endParaRPr lang="es-ES" sz="1200" dirty="0">
                        <a:effectLst/>
                      </a:endParaRPr>
                    </a:p>
                    <a:p>
                      <a:pPr algn="ctr">
                        <a:spcBef>
                          <a:spcPts val="200"/>
                        </a:spcBef>
                        <a:spcAft>
                          <a:spcPts val="200"/>
                        </a:spcAft>
                      </a:pPr>
                      <a:r>
                        <a:rPr lang="en-GB" sz="900" dirty="0">
                          <a:effectLst/>
                        </a:rPr>
                        <a:t> </a:t>
                      </a:r>
                      <a:endParaRPr lang="es-ES" sz="1200" dirty="0">
                        <a:effectLst/>
                        <a:latin typeface="Times New Roman" panose="02020603050405020304" pitchFamily="18" charset="0"/>
                        <a:ea typeface="Times New Roman" panose="02020603050405020304" pitchFamily="18" charset="0"/>
                      </a:endParaRPr>
                    </a:p>
                  </a:txBody>
                  <a:tcPr marL="67525" marR="675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200"/>
                        </a:spcBef>
                        <a:spcAft>
                          <a:spcPts val="200"/>
                        </a:spcAft>
                      </a:pPr>
                      <a:r>
                        <a:rPr lang="en-GB" sz="900" dirty="0">
                          <a:effectLst/>
                        </a:rPr>
                        <a:t>MAC Address Prefix Bytes</a:t>
                      </a:r>
                      <a:endParaRPr lang="es-ES" sz="1200" dirty="0">
                        <a:effectLst/>
                        <a:latin typeface="Times New Roman" panose="02020603050405020304" pitchFamily="18" charset="0"/>
                        <a:ea typeface="Times New Roman" panose="02020603050405020304" pitchFamily="18" charset="0"/>
                      </a:endParaRPr>
                    </a:p>
                  </a:txBody>
                  <a:tcPr marL="67525" marR="675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9799044"/>
                  </a:ext>
                </a:extLst>
              </a:tr>
              <a:tr h="0">
                <a:tc>
                  <a:txBody>
                    <a:bodyPr/>
                    <a:lstStyle/>
                    <a:p>
                      <a:pPr algn="ctr">
                        <a:spcAft>
                          <a:spcPts val="0"/>
                        </a:spcAft>
                      </a:pPr>
                      <a:r>
                        <a:rPr lang="en-GB" sz="900">
                          <a:effectLst/>
                        </a:rPr>
                        <a:t>Octets:</a:t>
                      </a:r>
                      <a:endParaRPr lang="es-ES" sz="1200">
                        <a:effectLst/>
                        <a:latin typeface="Times New Roman" panose="02020603050405020304" pitchFamily="18" charset="0"/>
                        <a:ea typeface="Times New Roman" panose="02020603050405020304" pitchFamily="18" charset="0"/>
                      </a:endParaRPr>
                    </a:p>
                  </a:txBody>
                  <a:tcPr marL="67525" marR="67525" marT="0" marB="0" anchor="ctr"/>
                </a:tc>
                <a:tc>
                  <a:txBody>
                    <a:bodyPr/>
                    <a:lstStyle/>
                    <a:p>
                      <a:pPr algn="ctr">
                        <a:spcAft>
                          <a:spcPts val="0"/>
                        </a:spcAft>
                      </a:pPr>
                      <a:r>
                        <a:rPr lang="en-GB" sz="900">
                          <a:effectLst/>
                        </a:rPr>
                        <a:t>2</a:t>
                      </a:r>
                      <a:endParaRPr lang="es-ES" sz="1200">
                        <a:effectLst/>
                        <a:latin typeface="Times New Roman" panose="02020603050405020304" pitchFamily="18" charset="0"/>
                        <a:ea typeface="Times New Roman" panose="02020603050405020304" pitchFamily="18" charset="0"/>
                      </a:endParaRPr>
                    </a:p>
                  </a:txBody>
                  <a:tcPr marL="67525" marR="67525"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GB" sz="900">
                          <a:effectLst/>
                        </a:rPr>
                        <a:t>2</a:t>
                      </a:r>
                      <a:endParaRPr lang="es-ES" sz="1200">
                        <a:effectLst/>
                        <a:latin typeface="Times New Roman" panose="02020603050405020304" pitchFamily="18" charset="0"/>
                        <a:ea typeface="Times New Roman" panose="02020603050405020304" pitchFamily="18" charset="0"/>
                      </a:endParaRPr>
                    </a:p>
                  </a:txBody>
                  <a:tcPr marL="67525" marR="67525" marT="0" marB="0">
                    <a:lnT w="12700" cap="flat" cmpd="sng" algn="ctr">
                      <a:solidFill>
                        <a:schemeClr val="tx1"/>
                      </a:solidFill>
                      <a:prstDash val="solid"/>
                      <a:round/>
                      <a:headEnd type="none" w="med" len="med"/>
                      <a:tailEnd type="none" w="med" len="med"/>
                    </a:lnT>
                  </a:tcPr>
                </a:tc>
                <a:tc>
                  <a:txBody>
                    <a:bodyPr/>
                    <a:lstStyle/>
                    <a:p>
                      <a:pPr algn="ctr">
                        <a:spcAft>
                          <a:spcPts val="0"/>
                        </a:spcAft>
                      </a:pPr>
                      <a:r>
                        <a:rPr lang="en-GB" sz="900">
                          <a:effectLst/>
                        </a:rPr>
                        <a:t>1</a:t>
                      </a:r>
                      <a:endParaRPr lang="es-ES" sz="1200">
                        <a:effectLst/>
                        <a:latin typeface="Times New Roman" panose="02020603050405020304" pitchFamily="18" charset="0"/>
                        <a:ea typeface="Times New Roman" panose="02020603050405020304" pitchFamily="18" charset="0"/>
                      </a:endParaRPr>
                    </a:p>
                  </a:txBody>
                  <a:tcPr marL="67525" marR="67525" marT="0" marB="0">
                    <a:lnT w="12700" cap="flat" cmpd="sng" algn="ctr">
                      <a:solidFill>
                        <a:schemeClr val="tx1"/>
                      </a:solidFill>
                      <a:prstDash val="solid"/>
                      <a:round/>
                      <a:headEnd type="none" w="med" len="med"/>
                      <a:tailEnd type="none" w="med" len="med"/>
                    </a:lnT>
                  </a:tcPr>
                </a:tc>
                <a:tc>
                  <a:txBody>
                    <a:bodyPr/>
                    <a:lstStyle/>
                    <a:p>
                      <a:pPr algn="ctr">
                        <a:spcAft>
                          <a:spcPts val="0"/>
                        </a:spcAft>
                      </a:pPr>
                      <a:r>
                        <a:rPr lang="en-GB" sz="900">
                          <a:effectLst/>
                        </a:rPr>
                        <a:t>1</a:t>
                      </a:r>
                      <a:endParaRPr lang="es-ES" sz="1200">
                        <a:effectLst/>
                        <a:latin typeface="Times New Roman" panose="02020603050405020304" pitchFamily="18" charset="0"/>
                        <a:ea typeface="Times New Roman" panose="02020603050405020304" pitchFamily="18" charset="0"/>
                      </a:endParaRPr>
                    </a:p>
                  </a:txBody>
                  <a:tcPr marL="67525" marR="67525" marT="0" marB="0">
                    <a:lnT w="12700" cap="flat" cmpd="sng" algn="ctr">
                      <a:solidFill>
                        <a:schemeClr val="tx1"/>
                      </a:solidFill>
                      <a:prstDash val="solid"/>
                      <a:round/>
                      <a:headEnd type="none" w="med" len="med"/>
                      <a:tailEnd type="none" w="med" len="med"/>
                    </a:lnT>
                  </a:tcPr>
                </a:tc>
                <a:tc>
                  <a:txBody>
                    <a:bodyPr/>
                    <a:lstStyle/>
                    <a:p>
                      <a:pPr algn="ctr">
                        <a:spcAft>
                          <a:spcPts val="0"/>
                        </a:spcAft>
                      </a:pPr>
                      <a:r>
                        <a:rPr lang="en-GB" sz="900" dirty="0">
                          <a:effectLst/>
                        </a:rPr>
                        <a:t>0–6</a:t>
                      </a:r>
                      <a:endParaRPr lang="es-ES" sz="1200" dirty="0">
                        <a:effectLst/>
                        <a:latin typeface="Times New Roman" panose="02020603050405020304" pitchFamily="18" charset="0"/>
                        <a:ea typeface="Times New Roman" panose="02020603050405020304" pitchFamily="18" charset="0"/>
                      </a:endParaRPr>
                    </a:p>
                  </a:txBody>
                  <a:tcPr marL="67525" marR="67525"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4089537"/>
                  </a:ext>
                </a:extLst>
              </a:tr>
            </a:tbl>
          </a:graphicData>
        </a:graphic>
      </p:graphicFrame>
      <p:sp>
        <p:nvSpPr>
          <p:cNvPr id="6" name="Content Placeholder 5">
            <a:extLst>
              <a:ext uri="{FF2B5EF4-FFF2-40B4-BE49-F238E27FC236}">
                <a16:creationId xmlns:a16="http://schemas.microsoft.com/office/drawing/2014/main" id="{400D0D6A-A242-1345-8085-AB421F73B5FC}"/>
              </a:ext>
            </a:extLst>
          </p:cNvPr>
          <p:cNvSpPr>
            <a:spLocks noGrp="1"/>
          </p:cNvSpPr>
          <p:nvPr>
            <p:ph sz="half" idx="2"/>
          </p:nvPr>
        </p:nvSpPr>
        <p:spPr>
          <a:xfrm>
            <a:off x="6676696" y="1667969"/>
            <a:ext cx="5181600" cy="4351338"/>
          </a:xfrm>
        </p:spPr>
        <p:txBody>
          <a:bodyPr>
            <a:normAutofit fontScale="55000" lnSpcReduction="20000"/>
          </a:bodyPr>
          <a:lstStyle/>
          <a:p>
            <a:pPr lvl="0"/>
            <a:r>
              <a:rPr lang="en-GB" dirty="0"/>
              <a:t>Bit 0, when set to 1, represents the support of EUI addresses, as specified in IEEE </a:t>
            </a:r>
            <a:r>
              <a:rPr lang="en-GB" dirty="0" err="1"/>
              <a:t>Std</a:t>
            </a:r>
            <a:r>
              <a:rPr lang="en-GB" dirty="0"/>
              <a:t> 802.</a:t>
            </a:r>
            <a:endParaRPr lang="es-ES" dirty="0"/>
          </a:p>
          <a:p>
            <a:pPr lvl="0"/>
            <a:r>
              <a:rPr lang="en-GB" dirty="0"/>
              <a:t>Bit 1, when set to 1, represents the support of ELI addresses, as specified in IEEE </a:t>
            </a:r>
            <a:r>
              <a:rPr lang="en-GB" dirty="0" err="1"/>
              <a:t>Std</a:t>
            </a:r>
            <a:r>
              <a:rPr lang="en-GB" dirty="0"/>
              <a:t> 802, incorporating IEEE </a:t>
            </a:r>
            <a:r>
              <a:rPr lang="en-GB" dirty="0" err="1"/>
              <a:t>Std</a:t>
            </a:r>
            <a:r>
              <a:rPr lang="en-GB" dirty="0"/>
              <a:t> 802c-2017.</a:t>
            </a:r>
            <a:endParaRPr lang="es-ES" dirty="0"/>
          </a:p>
          <a:p>
            <a:pPr lvl="0"/>
            <a:r>
              <a:rPr lang="en-GB" dirty="0"/>
              <a:t>Bit 2, when set to 1, represents the support of SAI addresses, as specified in IEEE </a:t>
            </a:r>
            <a:r>
              <a:rPr lang="en-GB" dirty="0" err="1"/>
              <a:t>Std</a:t>
            </a:r>
            <a:r>
              <a:rPr lang="en-GB" dirty="0"/>
              <a:t> 802, incorporating IEEE </a:t>
            </a:r>
            <a:r>
              <a:rPr lang="en-GB" dirty="0" err="1"/>
              <a:t>Std</a:t>
            </a:r>
            <a:r>
              <a:rPr lang="en-GB" dirty="0"/>
              <a:t> 802c-2017.</a:t>
            </a:r>
            <a:endParaRPr lang="es-ES" dirty="0"/>
          </a:p>
          <a:p>
            <a:pPr lvl="0"/>
            <a:r>
              <a:rPr lang="en-GB" dirty="0"/>
              <a:t>Bit 3, when set to 1, indicates the availability of a Local </a:t>
            </a:r>
            <a:r>
              <a:rPr lang="en-GB" dirty="0" err="1"/>
              <a:t>Adddress</a:t>
            </a:r>
            <a:r>
              <a:rPr lang="en-GB" dirty="0"/>
              <a:t> Assignment Protocol (LAAP) server, per IEEE </a:t>
            </a:r>
            <a:r>
              <a:rPr lang="en-GB" dirty="0" err="1"/>
              <a:t>Std</a:t>
            </a:r>
            <a:r>
              <a:rPr lang="en-GB" dirty="0"/>
              <a:t> 802.1CQ. The LAAP protocol will provide the STA with a local MAC address assignment or a set of allowed local MAC address assignments. </a:t>
            </a:r>
            <a:endParaRPr lang="es-ES" dirty="0"/>
          </a:p>
          <a:p>
            <a:pPr lvl="0"/>
            <a:r>
              <a:rPr lang="en-GB" dirty="0"/>
              <a:t>Bit 4, when set to 1, indicates support for self-assignment, using the MAC address prefix specified in the MAC Address Prefix field. This indicates support for local addresses formed by extending the MAC address prefix to 48 bits.</a:t>
            </a:r>
            <a:endParaRPr lang="es-ES" dirty="0"/>
          </a:p>
          <a:p>
            <a:pPr lvl="0"/>
            <a:r>
              <a:rPr lang="en-GB" dirty="0"/>
              <a:t>Bit 5 indicates that specific MAC addresses pre-configured by the administrator are supported.</a:t>
            </a:r>
            <a:endParaRPr lang="es-ES" dirty="0"/>
          </a:p>
          <a:p>
            <a:pPr lvl="0"/>
            <a:r>
              <a:rPr lang="en-GB" dirty="0"/>
              <a:t>Bits 6-7 are reserved.</a:t>
            </a:r>
            <a:endParaRPr lang="es-ES" dirty="0"/>
          </a:p>
          <a:p>
            <a:endParaRPr lang="es-ES" dirty="0"/>
          </a:p>
        </p:txBody>
      </p:sp>
      <p:graphicFrame>
        <p:nvGraphicFramePr>
          <p:cNvPr id="5" name="Table 4">
            <a:extLst>
              <a:ext uri="{FF2B5EF4-FFF2-40B4-BE49-F238E27FC236}">
                <a16:creationId xmlns:a16="http://schemas.microsoft.com/office/drawing/2014/main" id="{6F4B8D72-9854-7E44-BC71-4E275A7D3E17}"/>
              </a:ext>
            </a:extLst>
          </p:cNvPr>
          <p:cNvGraphicFramePr>
            <a:graphicFrameLocks noGrp="1"/>
          </p:cNvGraphicFramePr>
          <p:nvPr>
            <p:extLst>
              <p:ext uri="{D42A27DB-BD31-4B8C-83A1-F6EECF244321}">
                <p14:modId xmlns:p14="http://schemas.microsoft.com/office/powerpoint/2010/main" val="1957782889"/>
              </p:ext>
            </p:extLst>
          </p:nvPr>
        </p:nvGraphicFramePr>
        <p:xfrm>
          <a:off x="459334" y="3157838"/>
          <a:ext cx="5934075" cy="1371600"/>
        </p:xfrm>
        <a:graphic>
          <a:graphicData uri="http://schemas.openxmlformats.org/drawingml/2006/table">
            <a:tbl>
              <a:tblPr firstRow="1" firstCol="1" bandRow="1">
                <a:tableStyleId>{5C22544A-7EE6-4342-B048-85BDC9FD1C3A}</a:tableStyleId>
              </a:tblPr>
              <a:tblGrid>
                <a:gridCol w="1881768">
                  <a:extLst>
                    <a:ext uri="{9D8B030D-6E8A-4147-A177-3AD203B41FA5}">
                      <a16:colId xmlns:a16="http://schemas.microsoft.com/office/drawing/2014/main" val="3408448183"/>
                    </a:ext>
                  </a:extLst>
                </a:gridCol>
                <a:gridCol w="4052307">
                  <a:extLst>
                    <a:ext uri="{9D8B030D-6E8A-4147-A177-3AD203B41FA5}">
                      <a16:colId xmlns:a16="http://schemas.microsoft.com/office/drawing/2014/main" val="3912495936"/>
                    </a:ext>
                  </a:extLst>
                </a:gridCol>
              </a:tblGrid>
              <a:tr h="0">
                <a:tc>
                  <a:txBody>
                    <a:bodyPr/>
                    <a:lstStyle/>
                    <a:p>
                      <a:pPr>
                        <a:spcAft>
                          <a:spcPts val="0"/>
                        </a:spcAft>
                      </a:pPr>
                      <a:r>
                        <a:rPr lang="en-GB" sz="1000">
                          <a:effectLst/>
                        </a:rPr>
                        <a:t>Bitmap value</a:t>
                      </a:r>
                      <a:endParaRPr lang="es-E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Description</a:t>
                      </a:r>
                      <a:endParaRPr lang="es-E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01644206"/>
                  </a:ext>
                </a:extLst>
              </a:tr>
              <a:tr h="0">
                <a:tc>
                  <a:txBody>
                    <a:bodyPr/>
                    <a:lstStyle/>
                    <a:p>
                      <a:pPr>
                        <a:spcAft>
                          <a:spcPts val="0"/>
                        </a:spcAft>
                      </a:pPr>
                      <a:r>
                        <a:rPr lang="en-GB" sz="1000">
                          <a:effectLst/>
                        </a:rPr>
                        <a:t>Bit 0 (MSB)</a:t>
                      </a:r>
                      <a:endParaRPr lang="es-E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en-GB" sz="1000" dirty="0">
                          <a:effectLst/>
                        </a:rPr>
                        <a:t>EUI-48 supported</a:t>
                      </a:r>
                      <a:endParaRPr lang="es-E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738304518"/>
                  </a:ext>
                </a:extLst>
              </a:tr>
              <a:tr h="0">
                <a:tc>
                  <a:txBody>
                    <a:bodyPr/>
                    <a:lstStyle/>
                    <a:p>
                      <a:pPr>
                        <a:spcAft>
                          <a:spcPts val="0"/>
                        </a:spcAft>
                      </a:pPr>
                      <a:r>
                        <a:rPr lang="en-GB" sz="1000">
                          <a:effectLst/>
                        </a:rPr>
                        <a:t>Bit 1</a:t>
                      </a:r>
                      <a:endParaRPr lang="es-E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en-GB" sz="1000" dirty="0">
                          <a:effectLst/>
                        </a:rPr>
                        <a:t>ELI-48 supported</a:t>
                      </a:r>
                      <a:endParaRPr lang="es-E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301749751"/>
                  </a:ext>
                </a:extLst>
              </a:tr>
              <a:tr h="0">
                <a:tc>
                  <a:txBody>
                    <a:bodyPr/>
                    <a:lstStyle/>
                    <a:p>
                      <a:pPr>
                        <a:spcAft>
                          <a:spcPts val="0"/>
                        </a:spcAft>
                      </a:pPr>
                      <a:r>
                        <a:rPr lang="en-GB" sz="1000">
                          <a:effectLst/>
                        </a:rPr>
                        <a:t>Bit 2</a:t>
                      </a:r>
                      <a:endParaRPr lang="es-E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en-GB" sz="1000" dirty="0">
                          <a:effectLst/>
                        </a:rPr>
                        <a:t>SAI-48 supported</a:t>
                      </a:r>
                      <a:endParaRPr lang="es-E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248435552"/>
                  </a:ext>
                </a:extLst>
              </a:tr>
              <a:tr h="0">
                <a:tc>
                  <a:txBody>
                    <a:bodyPr/>
                    <a:lstStyle/>
                    <a:p>
                      <a:pPr>
                        <a:spcAft>
                          <a:spcPts val="0"/>
                        </a:spcAft>
                      </a:pPr>
                      <a:r>
                        <a:rPr lang="en-GB" sz="1000">
                          <a:effectLst/>
                        </a:rPr>
                        <a:t>Bit 3</a:t>
                      </a:r>
                      <a:endParaRPr lang="es-E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en-GB" sz="1000" dirty="0">
                          <a:effectLst/>
                        </a:rPr>
                        <a:t>LAAP Server assignment</a:t>
                      </a:r>
                      <a:endParaRPr lang="es-E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684098100"/>
                  </a:ext>
                </a:extLst>
              </a:tr>
              <a:tr h="0">
                <a:tc>
                  <a:txBody>
                    <a:bodyPr/>
                    <a:lstStyle/>
                    <a:p>
                      <a:pPr>
                        <a:spcAft>
                          <a:spcPts val="0"/>
                        </a:spcAft>
                      </a:pPr>
                      <a:r>
                        <a:rPr lang="en-GB" sz="1000">
                          <a:effectLst/>
                        </a:rPr>
                        <a:t>Bit 4</a:t>
                      </a:r>
                      <a:endParaRPr lang="es-E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en-GB" sz="1000" dirty="0">
                          <a:effectLst/>
                        </a:rPr>
                        <a:t>Self-Assignment using specified MAC Address Prefix </a:t>
                      </a:r>
                      <a:endParaRPr lang="es-E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46569553"/>
                  </a:ext>
                </a:extLst>
              </a:tr>
              <a:tr h="0">
                <a:tc>
                  <a:txBody>
                    <a:bodyPr/>
                    <a:lstStyle/>
                    <a:p>
                      <a:pPr>
                        <a:spcAft>
                          <a:spcPts val="0"/>
                        </a:spcAft>
                      </a:pPr>
                      <a:r>
                        <a:rPr lang="en-GB" sz="1000">
                          <a:effectLst/>
                        </a:rPr>
                        <a:t>Bit 5 </a:t>
                      </a:r>
                      <a:endParaRPr lang="es-E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en-GB" sz="1000" dirty="0">
                          <a:effectLst/>
                        </a:rPr>
                        <a:t>Pre-configured administered address</a:t>
                      </a:r>
                      <a:endParaRPr lang="es-E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773576627"/>
                  </a:ext>
                </a:extLst>
              </a:tr>
              <a:tr h="0">
                <a:tc>
                  <a:txBody>
                    <a:bodyPr/>
                    <a:lstStyle/>
                    <a:p>
                      <a:pPr>
                        <a:spcAft>
                          <a:spcPts val="0"/>
                        </a:spcAft>
                      </a:pPr>
                      <a:r>
                        <a:rPr lang="en-GB" sz="1000">
                          <a:effectLst/>
                        </a:rPr>
                        <a:t>Bit 6</a:t>
                      </a:r>
                      <a:endParaRPr lang="es-E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en-GB" sz="1000" dirty="0">
                          <a:effectLst/>
                        </a:rPr>
                        <a:t>Reserved</a:t>
                      </a:r>
                      <a:endParaRPr lang="es-E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72772735"/>
                  </a:ext>
                </a:extLst>
              </a:tr>
              <a:tr h="0">
                <a:tc>
                  <a:txBody>
                    <a:bodyPr/>
                    <a:lstStyle/>
                    <a:p>
                      <a:pPr>
                        <a:spcAft>
                          <a:spcPts val="0"/>
                        </a:spcAft>
                      </a:pPr>
                      <a:r>
                        <a:rPr lang="en-GB" sz="1000">
                          <a:effectLst/>
                        </a:rPr>
                        <a:t>Bit 7</a:t>
                      </a:r>
                      <a:endParaRPr lang="es-E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en-GB" sz="1000" dirty="0">
                          <a:effectLst/>
                        </a:rPr>
                        <a:t>Reserved</a:t>
                      </a:r>
                      <a:endParaRPr lang="es-E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233909742"/>
                  </a:ext>
                </a:extLst>
              </a:tr>
            </a:tbl>
          </a:graphicData>
        </a:graphic>
      </p:graphicFrame>
    </p:spTree>
    <p:extLst>
      <p:ext uri="{BB962C8B-B14F-4D97-AF65-F5344CB8AC3E}">
        <p14:creationId xmlns:p14="http://schemas.microsoft.com/office/powerpoint/2010/main" val="1755564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234F3-89FD-6949-BEC7-8CC4809552C9}"/>
              </a:ext>
            </a:extLst>
          </p:cNvPr>
          <p:cNvSpPr>
            <a:spLocks noGrp="1"/>
          </p:cNvSpPr>
          <p:nvPr>
            <p:ph type="title"/>
          </p:nvPr>
        </p:nvSpPr>
        <p:spPr/>
        <p:txBody>
          <a:bodyPr/>
          <a:lstStyle/>
          <a:p>
            <a:r>
              <a:rPr lang="es-ES" dirty="0" err="1"/>
              <a:t>Policy</a:t>
            </a:r>
            <a:r>
              <a:rPr lang="es-ES" dirty="0"/>
              <a:t> </a:t>
            </a:r>
            <a:r>
              <a:rPr lang="es-ES" dirty="0" err="1"/>
              <a:t>Flags</a:t>
            </a:r>
            <a:endParaRPr lang="es-ES" dirty="0"/>
          </a:p>
        </p:txBody>
      </p:sp>
      <p:graphicFrame>
        <p:nvGraphicFramePr>
          <p:cNvPr id="5" name="Content Placeholder 4">
            <a:extLst>
              <a:ext uri="{FF2B5EF4-FFF2-40B4-BE49-F238E27FC236}">
                <a16:creationId xmlns:a16="http://schemas.microsoft.com/office/drawing/2014/main" id="{47CDE7A4-E775-0F4A-9C7F-94A3163050E3}"/>
              </a:ext>
            </a:extLst>
          </p:cNvPr>
          <p:cNvGraphicFramePr>
            <a:graphicFrameLocks noGrp="1"/>
          </p:cNvGraphicFramePr>
          <p:nvPr>
            <p:ph sz="half" idx="1"/>
            <p:extLst>
              <p:ext uri="{D42A27DB-BD31-4B8C-83A1-F6EECF244321}">
                <p14:modId xmlns:p14="http://schemas.microsoft.com/office/powerpoint/2010/main" val="1419674038"/>
              </p:ext>
            </p:extLst>
          </p:nvPr>
        </p:nvGraphicFramePr>
        <p:xfrm>
          <a:off x="393538" y="2338086"/>
          <a:ext cx="5497975" cy="1868949"/>
        </p:xfrm>
        <a:graphic>
          <a:graphicData uri="http://schemas.openxmlformats.org/drawingml/2006/table">
            <a:tbl>
              <a:tblPr firstRow="1" firstCol="1" lastRow="1" lastCol="1" bandRow="1" bandCol="1">
                <a:tableStyleId>{2D5ABB26-0587-4C30-8999-92F81FD0307C}</a:tableStyleId>
              </a:tblPr>
              <a:tblGrid>
                <a:gridCol w="1052579">
                  <a:extLst>
                    <a:ext uri="{9D8B030D-6E8A-4147-A177-3AD203B41FA5}">
                      <a16:colId xmlns:a16="http://schemas.microsoft.com/office/drawing/2014/main" val="433377848"/>
                    </a:ext>
                  </a:extLst>
                </a:gridCol>
                <a:gridCol w="173092">
                  <a:extLst>
                    <a:ext uri="{9D8B030D-6E8A-4147-A177-3AD203B41FA5}">
                      <a16:colId xmlns:a16="http://schemas.microsoft.com/office/drawing/2014/main" val="1812972973"/>
                    </a:ext>
                  </a:extLst>
                </a:gridCol>
                <a:gridCol w="1325082">
                  <a:extLst>
                    <a:ext uri="{9D8B030D-6E8A-4147-A177-3AD203B41FA5}">
                      <a16:colId xmlns:a16="http://schemas.microsoft.com/office/drawing/2014/main" val="1830514855"/>
                    </a:ext>
                  </a:extLst>
                </a:gridCol>
                <a:gridCol w="1473611">
                  <a:extLst>
                    <a:ext uri="{9D8B030D-6E8A-4147-A177-3AD203B41FA5}">
                      <a16:colId xmlns:a16="http://schemas.microsoft.com/office/drawing/2014/main" val="3144204537"/>
                    </a:ext>
                  </a:extLst>
                </a:gridCol>
                <a:gridCol w="1473611">
                  <a:extLst>
                    <a:ext uri="{9D8B030D-6E8A-4147-A177-3AD203B41FA5}">
                      <a16:colId xmlns:a16="http://schemas.microsoft.com/office/drawing/2014/main" val="178101057"/>
                    </a:ext>
                  </a:extLst>
                </a:gridCol>
              </a:tblGrid>
              <a:tr h="373790">
                <a:tc>
                  <a:txBody>
                    <a:bodyPr/>
                    <a:lstStyle/>
                    <a:p>
                      <a:pPr algn="ctr">
                        <a:spcBef>
                          <a:spcPts val="200"/>
                        </a:spcBef>
                        <a:spcAft>
                          <a:spcPts val="200"/>
                        </a:spcAft>
                      </a:pPr>
                      <a:r>
                        <a:rPr lang="en-GB" sz="1600">
                          <a:effectLst/>
                        </a:rPr>
                        <a:t> </a:t>
                      </a:r>
                      <a:endParaRPr lang="es-ES" sz="280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ctr">
                        <a:spcBef>
                          <a:spcPts val="200"/>
                        </a:spcBef>
                        <a:spcAft>
                          <a:spcPts val="200"/>
                        </a:spcAft>
                      </a:pPr>
                      <a:r>
                        <a:rPr lang="en-GB" sz="1600">
                          <a:effectLst/>
                        </a:rPr>
                        <a:t>B0                  B2</a:t>
                      </a:r>
                      <a:endParaRPr lang="es-ES" sz="2800">
                        <a:effectLst/>
                        <a:latin typeface="Times New Roman" panose="02020603050405020304" pitchFamily="18" charset="0"/>
                        <a:ea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hMerge="1">
                  <a:txBody>
                    <a:bodyPr/>
                    <a:lstStyle/>
                    <a:p>
                      <a:endParaRPr lang="es-ES"/>
                    </a:p>
                  </a:txBody>
                  <a:tcPr/>
                </a:tc>
                <a:tc>
                  <a:txBody>
                    <a:bodyPr/>
                    <a:lstStyle/>
                    <a:p>
                      <a:pPr algn="ctr">
                        <a:spcBef>
                          <a:spcPts val="200"/>
                        </a:spcBef>
                        <a:spcAft>
                          <a:spcPts val="200"/>
                        </a:spcAft>
                      </a:pPr>
                      <a:r>
                        <a:rPr lang="en-GB" sz="1600">
                          <a:effectLst/>
                        </a:rPr>
                        <a:t>B3             B5</a:t>
                      </a:r>
                      <a:endParaRPr lang="es-ES" sz="2800">
                        <a:effectLst/>
                        <a:latin typeface="Times New Roman" panose="02020603050405020304" pitchFamily="18" charset="0"/>
                        <a:ea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ctr">
                        <a:spcBef>
                          <a:spcPts val="200"/>
                        </a:spcBef>
                        <a:spcAft>
                          <a:spcPts val="200"/>
                        </a:spcAft>
                      </a:pPr>
                      <a:r>
                        <a:rPr lang="en-GB" sz="1600">
                          <a:effectLst/>
                        </a:rPr>
                        <a:t>B6            B7</a:t>
                      </a:r>
                      <a:endParaRPr lang="es-ES" sz="2800">
                        <a:effectLst/>
                        <a:latin typeface="Times New Roman" panose="02020603050405020304" pitchFamily="18" charset="0"/>
                        <a:ea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4873888"/>
                  </a:ext>
                </a:extLst>
              </a:tr>
              <a:tr h="1121369">
                <a:tc>
                  <a:txBody>
                    <a:bodyPr/>
                    <a:lstStyle/>
                    <a:p>
                      <a:pPr algn="ctr">
                        <a:spcBef>
                          <a:spcPts val="200"/>
                        </a:spcBef>
                        <a:spcAft>
                          <a:spcPts val="200"/>
                        </a:spcAft>
                      </a:pPr>
                      <a:r>
                        <a:rPr lang="en-GB" sz="1600">
                          <a:effectLst/>
                        </a:rPr>
                        <a:t> </a:t>
                      </a:r>
                      <a:endParaRPr lang="es-ES" sz="2800">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gridSpan="2">
                  <a:txBody>
                    <a:bodyPr/>
                    <a:lstStyle/>
                    <a:p>
                      <a:pPr algn="ctr">
                        <a:spcBef>
                          <a:spcPts val="200"/>
                        </a:spcBef>
                        <a:spcAft>
                          <a:spcPts val="200"/>
                        </a:spcAft>
                      </a:pPr>
                      <a:r>
                        <a:rPr lang="en-GB" sz="1600" dirty="0">
                          <a:effectLst/>
                        </a:rPr>
                        <a:t>Length of MAC Address Prefix subfield (bytes)</a:t>
                      </a:r>
                      <a:endParaRPr lang="es-E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a:p>
                  </a:txBody>
                  <a:tcPr/>
                </a:tc>
                <a:tc>
                  <a:txBody>
                    <a:bodyPr/>
                    <a:lstStyle/>
                    <a:p>
                      <a:pPr algn="ctr">
                        <a:spcBef>
                          <a:spcPts val="200"/>
                        </a:spcBef>
                        <a:spcAft>
                          <a:spcPts val="200"/>
                        </a:spcAft>
                      </a:pPr>
                      <a:r>
                        <a:rPr lang="en-GB" sz="1600" dirty="0">
                          <a:effectLst/>
                        </a:rPr>
                        <a:t>Prefix Trim subfield (bits)</a:t>
                      </a:r>
                      <a:endParaRPr lang="es-E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200"/>
                        </a:spcBef>
                        <a:spcAft>
                          <a:spcPts val="200"/>
                        </a:spcAft>
                      </a:pPr>
                      <a:r>
                        <a:rPr lang="en-GB" sz="1600" dirty="0">
                          <a:effectLst/>
                        </a:rPr>
                        <a:t>Reserved</a:t>
                      </a:r>
                      <a:endParaRPr lang="es-ES"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80378"/>
                  </a:ext>
                </a:extLst>
              </a:tr>
              <a:tr h="373790">
                <a:tc gridSpan="2">
                  <a:txBody>
                    <a:bodyPr/>
                    <a:lstStyle/>
                    <a:p>
                      <a:pPr algn="ctr">
                        <a:spcAft>
                          <a:spcPts val="0"/>
                        </a:spcAft>
                      </a:pPr>
                      <a:r>
                        <a:rPr lang="en-GB" sz="1600">
                          <a:effectLst/>
                        </a:rPr>
                        <a:t>Bits:</a:t>
                      </a:r>
                      <a:endParaRPr lang="es-ES" sz="28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s-ES"/>
                    </a:p>
                  </a:txBody>
                  <a:tcPr/>
                </a:tc>
                <a:tc>
                  <a:txBody>
                    <a:bodyPr/>
                    <a:lstStyle/>
                    <a:p>
                      <a:pPr>
                        <a:spcAft>
                          <a:spcPts val="0"/>
                        </a:spcAft>
                      </a:pPr>
                      <a:r>
                        <a:rPr lang="en-GB" sz="1600">
                          <a:effectLst/>
                        </a:rPr>
                        <a:t>   3</a:t>
                      </a:r>
                      <a:endParaRPr lang="es-ES" sz="2800">
                        <a:effectLst/>
                        <a:latin typeface="Times New Roman" panose="02020603050405020304" pitchFamily="18" charset="0"/>
                        <a:ea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spcAft>
                          <a:spcPts val="0"/>
                        </a:spcAft>
                      </a:pPr>
                      <a:r>
                        <a:rPr lang="en-GB" sz="1600">
                          <a:effectLst/>
                        </a:rPr>
                        <a:t>3</a:t>
                      </a:r>
                      <a:endParaRPr lang="es-ES" sz="2800">
                        <a:effectLst/>
                        <a:latin typeface="Times New Roman" panose="02020603050405020304" pitchFamily="18" charset="0"/>
                        <a:ea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spcAft>
                          <a:spcPts val="0"/>
                        </a:spcAft>
                      </a:pPr>
                      <a:r>
                        <a:rPr lang="en-GB" sz="1600" dirty="0">
                          <a:effectLst/>
                        </a:rPr>
                        <a:t>2</a:t>
                      </a:r>
                      <a:endParaRPr lang="es-ES" sz="2800" dirty="0">
                        <a:effectLst/>
                        <a:latin typeface="Times New Roman" panose="02020603050405020304" pitchFamily="18" charset="0"/>
                        <a:ea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53313495"/>
                  </a:ext>
                </a:extLst>
              </a:tr>
            </a:tbl>
          </a:graphicData>
        </a:graphic>
      </p:graphicFrame>
      <p:sp>
        <p:nvSpPr>
          <p:cNvPr id="4" name="Content Placeholder 3">
            <a:extLst>
              <a:ext uri="{FF2B5EF4-FFF2-40B4-BE49-F238E27FC236}">
                <a16:creationId xmlns:a16="http://schemas.microsoft.com/office/drawing/2014/main" id="{68FB2F87-45EA-9B41-8B82-0DD2FE083BA4}"/>
              </a:ext>
            </a:extLst>
          </p:cNvPr>
          <p:cNvSpPr>
            <a:spLocks noGrp="1"/>
          </p:cNvSpPr>
          <p:nvPr>
            <p:ph sz="half" idx="2"/>
          </p:nvPr>
        </p:nvSpPr>
        <p:spPr/>
        <p:txBody>
          <a:bodyPr>
            <a:normAutofit fontScale="62500" lnSpcReduction="20000"/>
          </a:bodyPr>
          <a:lstStyle/>
          <a:p>
            <a:r>
              <a:rPr lang="en-GB" dirty="0"/>
              <a:t>The Length of MAC Address Prefix Bytes subfield is a subfield of 3 bits. When the Length of MAC Address Prefix subfield is set to one of the values of 1–6, that value indicates the length (in octets) of the MAC Address Prefix Bytes field. The Length of MAC Address Prefix Bytes subfield is not set to 0 or 7; those values are reserved.</a:t>
            </a:r>
            <a:endParaRPr lang="es-ES" dirty="0"/>
          </a:p>
          <a:p>
            <a:r>
              <a:rPr lang="en-GB" dirty="0"/>
              <a:t>The Prefix Trim subfield is a subfield of 3 bits and takes one of the values of 0–7, that value indicating number of bits to be truncated from the end of the MAC Address Prefix subfield in order to obtain the MAC Address Prefix. In other words, the MAC Address Prefix is represented as the value of the MAC Address Prefix Bytes field after truncation of some of the most significant bits of the last octet, with the number of truncated bits equal to the value of the Prefix Trim subfield. The bit and octet ordering of the MAC Address Prefix is per Figure 9-1 (Representation of a 48-bit MAC address).</a:t>
            </a:r>
            <a:endParaRPr lang="es-ES" dirty="0"/>
          </a:p>
          <a:p>
            <a:endParaRPr lang="es-ES" dirty="0"/>
          </a:p>
        </p:txBody>
      </p:sp>
    </p:spTree>
    <p:extLst>
      <p:ext uri="{BB962C8B-B14F-4D97-AF65-F5344CB8AC3E}">
        <p14:creationId xmlns:p14="http://schemas.microsoft.com/office/powerpoint/2010/main" val="62585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297BB-1588-734D-AA2F-4C02C39D7A16}"/>
              </a:ext>
            </a:extLst>
          </p:cNvPr>
          <p:cNvSpPr>
            <a:spLocks noGrp="1"/>
          </p:cNvSpPr>
          <p:nvPr>
            <p:ph type="title"/>
          </p:nvPr>
        </p:nvSpPr>
        <p:spPr/>
        <p:txBody>
          <a:bodyPr/>
          <a:lstStyle/>
          <a:p>
            <a:r>
              <a:rPr lang="es-ES" dirty="0" err="1"/>
              <a:t>Beacon</a:t>
            </a:r>
            <a:r>
              <a:rPr lang="es-ES" dirty="0"/>
              <a:t> </a:t>
            </a:r>
            <a:r>
              <a:rPr lang="es-ES" dirty="0" err="1"/>
              <a:t>Element</a:t>
            </a:r>
            <a:endParaRPr lang="es-ES" dirty="0"/>
          </a:p>
        </p:txBody>
      </p:sp>
      <p:graphicFrame>
        <p:nvGraphicFramePr>
          <p:cNvPr id="5" name="Content Placeholder 4">
            <a:extLst>
              <a:ext uri="{FF2B5EF4-FFF2-40B4-BE49-F238E27FC236}">
                <a16:creationId xmlns:a16="http://schemas.microsoft.com/office/drawing/2014/main" id="{3F16F56C-8E46-744E-BFF8-93F417BAECEA}"/>
              </a:ext>
            </a:extLst>
          </p:cNvPr>
          <p:cNvGraphicFramePr>
            <a:graphicFrameLocks noGrp="1"/>
          </p:cNvGraphicFramePr>
          <p:nvPr>
            <p:ph sz="half" idx="1"/>
            <p:extLst>
              <p:ext uri="{D42A27DB-BD31-4B8C-83A1-F6EECF244321}">
                <p14:modId xmlns:p14="http://schemas.microsoft.com/office/powerpoint/2010/main" val="2801073795"/>
              </p:ext>
            </p:extLst>
          </p:nvPr>
        </p:nvGraphicFramePr>
        <p:xfrm>
          <a:off x="638295" y="2919429"/>
          <a:ext cx="4236085" cy="650240"/>
        </p:xfrm>
        <a:graphic>
          <a:graphicData uri="http://schemas.openxmlformats.org/drawingml/2006/table">
            <a:tbl>
              <a:tblPr firstRow="1" firstCol="1" lastRow="1" lastCol="1" bandRow="1" bandCol="1">
                <a:tableStyleId>{2D5ABB26-0587-4C30-8999-92F81FD0307C}</a:tableStyleId>
              </a:tblPr>
              <a:tblGrid>
                <a:gridCol w="824865">
                  <a:extLst>
                    <a:ext uri="{9D8B030D-6E8A-4147-A177-3AD203B41FA5}">
                      <a16:colId xmlns:a16="http://schemas.microsoft.com/office/drawing/2014/main" val="2020235361"/>
                    </a:ext>
                  </a:extLst>
                </a:gridCol>
                <a:gridCol w="605790">
                  <a:extLst>
                    <a:ext uri="{9D8B030D-6E8A-4147-A177-3AD203B41FA5}">
                      <a16:colId xmlns:a16="http://schemas.microsoft.com/office/drawing/2014/main" val="2434603180"/>
                    </a:ext>
                  </a:extLst>
                </a:gridCol>
                <a:gridCol w="753110">
                  <a:extLst>
                    <a:ext uri="{9D8B030D-6E8A-4147-A177-3AD203B41FA5}">
                      <a16:colId xmlns:a16="http://schemas.microsoft.com/office/drawing/2014/main" val="973642588"/>
                    </a:ext>
                  </a:extLst>
                </a:gridCol>
                <a:gridCol w="1026160">
                  <a:extLst>
                    <a:ext uri="{9D8B030D-6E8A-4147-A177-3AD203B41FA5}">
                      <a16:colId xmlns:a16="http://schemas.microsoft.com/office/drawing/2014/main" val="58716349"/>
                    </a:ext>
                  </a:extLst>
                </a:gridCol>
                <a:gridCol w="1026160">
                  <a:extLst>
                    <a:ext uri="{9D8B030D-6E8A-4147-A177-3AD203B41FA5}">
                      <a16:colId xmlns:a16="http://schemas.microsoft.com/office/drawing/2014/main" val="160722892"/>
                    </a:ext>
                  </a:extLst>
                </a:gridCol>
              </a:tblGrid>
              <a:tr h="0">
                <a:tc>
                  <a:txBody>
                    <a:bodyPr/>
                    <a:lstStyle/>
                    <a:p>
                      <a:pPr algn="ctr">
                        <a:spcBef>
                          <a:spcPts val="200"/>
                        </a:spcBef>
                        <a:spcAft>
                          <a:spcPts val="200"/>
                        </a:spcAft>
                      </a:pPr>
                      <a:r>
                        <a:rPr lang="en-GB" sz="900" dirty="0">
                          <a:effectLst/>
                        </a:rPr>
                        <a:t> </a:t>
                      </a:r>
                      <a:endParaRPr lang="es-E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Bef>
                          <a:spcPts val="200"/>
                        </a:spcBef>
                        <a:spcAft>
                          <a:spcPts val="200"/>
                        </a:spcAft>
                      </a:pPr>
                      <a:r>
                        <a:rPr lang="en-GB" sz="900" dirty="0">
                          <a:effectLst/>
                        </a:rPr>
                        <a:t>Element ID</a:t>
                      </a:r>
                      <a:endParaRPr lang="es-E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200"/>
                        </a:spcBef>
                        <a:spcAft>
                          <a:spcPts val="200"/>
                        </a:spcAft>
                      </a:pPr>
                      <a:r>
                        <a:rPr lang="en-GB" sz="900">
                          <a:effectLst/>
                        </a:rPr>
                        <a:t>Length</a:t>
                      </a:r>
                      <a:endParaRPr lang="es-E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200"/>
                        </a:spcBef>
                        <a:spcAft>
                          <a:spcPts val="200"/>
                        </a:spcAft>
                      </a:pPr>
                      <a:r>
                        <a:rPr lang="en-GB" sz="900" dirty="0">
                          <a:effectLst/>
                        </a:rPr>
                        <a:t>Element ID Extension</a:t>
                      </a:r>
                      <a:endParaRPr lang="es-E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200"/>
                        </a:spcBef>
                        <a:spcAft>
                          <a:spcPts val="200"/>
                        </a:spcAft>
                      </a:pPr>
                      <a:r>
                        <a:rPr lang="en-GB" sz="900" dirty="0">
                          <a:effectLst/>
                        </a:rPr>
                        <a:t> </a:t>
                      </a:r>
                      <a:endParaRPr lang="es-ES" sz="1200" dirty="0">
                        <a:effectLst/>
                      </a:endParaRPr>
                    </a:p>
                    <a:p>
                      <a:pPr algn="ctr">
                        <a:spcBef>
                          <a:spcPts val="200"/>
                        </a:spcBef>
                        <a:spcAft>
                          <a:spcPts val="200"/>
                        </a:spcAft>
                      </a:pPr>
                      <a:r>
                        <a:rPr lang="en-GB" sz="900" dirty="0">
                          <a:effectLst/>
                        </a:rPr>
                        <a:t>MAC Address Policy</a:t>
                      </a:r>
                      <a:endParaRPr lang="es-ES" sz="1200" dirty="0">
                        <a:effectLst/>
                      </a:endParaRPr>
                    </a:p>
                    <a:p>
                      <a:pPr algn="ctr">
                        <a:spcBef>
                          <a:spcPts val="200"/>
                        </a:spcBef>
                        <a:spcAft>
                          <a:spcPts val="200"/>
                        </a:spcAft>
                      </a:pPr>
                      <a:r>
                        <a:rPr lang="en-GB" sz="900" dirty="0">
                          <a:effectLst/>
                        </a:rPr>
                        <a:t> </a:t>
                      </a:r>
                      <a:endParaRPr lang="es-E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2473079"/>
                  </a:ext>
                </a:extLst>
              </a:tr>
            </a:tbl>
          </a:graphicData>
        </a:graphic>
      </p:graphicFrame>
      <p:sp>
        <p:nvSpPr>
          <p:cNvPr id="4" name="Content Placeholder 3">
            <a:extLst>
              <a:ext uri="{FF2B5EF4-FFF2-40B4-BE49-F238E27FC236}">
                <a16:creationId xmlns:a16="http://schemas.microsoft.com/office/drawing/2014/main" id="{6233A15C-7D54-714D-8AFB-3EB0A3ED9AED}"/>
              </a:ext>
            </a:extLst>
          </p:cNvPr>
          <p:cNvSpPr>
            <a:spLocks noGrp="1"/>
          </p:cNvSpPr>
          <p:nvPr>
            <p:ph sz="half" idx="2"/>
          </p:nvPr>
        </p:nvSpPr>
        <p:spPr/>
        <p:txBody>
          <a:bodyPr/>
          <a:lstStyle/>
          <a:p>
            <a:r>
              <a:rPr lang="es-ES" dirty="0" err="1"/>
              <a:t>Same</a:t>
            </a:r>
            <a:r>
              <a:rPr lang="es-ES" dirty="0"/>
              <a:t> </a:t>
            </a:r>
            <a:r>
              <a:rPr lang="es-ES" dirty="0" err="1"/>
              <a:t>information</a:t>
            </a:r>
            <a:r>
              <a:rPr lang="es-ES" dirty="0"/>
              <a:t> as </a:t>
            </a:r>
            <a:r>
              <a:rPr lang="es-ES" dirty="0" err="1"/>
              <a:t>the</a:t>
            </a:r>
            <a:r>
              <a:rPr lang="es-ES" dirty="0"/>
              <a:t> ANQP </a:t>
            </a:r>
            <a:r>
              <a:rPr lang="es-ES" dirty="0" err="1"/>
              <a:t>Element</a:t>
            </a:r>
            <a:endParaRPr lang="es-ES" dirty="0"/>
          </a:p>
          <a:p>
            <a:r>
              <a:rPr lang="es-ES" dirty="0"/>
              <a:t>Do </a:t>
            </a:r>
            <a:r>
              <a:rPr lang="es-ES" dirty="0" err="1"/>
              <a:t>not</a:t>
            </a:r>
            <a:r>
              <a:rPr lang="es-ES" dirty="0"/>
              <a:t> </a:t>
            </a:r>
            <a:r>
              <a:rPr lang="es-ES" dirty="0" err="1"/>
              <a:t>contain</a:t>
            </a:r>
            <a:r>
              <a:rPr lang="es-ES" dirty="0"/>
              <a:t> </a:t>
            </a:r>
            <a:r>
              <a:rPr lang="es-ES" dirty="0" err="1"/>
              <a:t>the</a:t>
            </a:r>
            <a:r>
              <a:rPr lang="es-ES" dirty="0"/>
              <a:t> MAC </a:t>
            </a:r>
            <a:r>
              <a:rPr lang="es-ES" dirty="0" err="1"/>
              <a:t>range</a:t>
            </a:r>
            <a:r>
              <a:rPr lang="es-ES" dirty="0"/>
              <a:t>, in </a:t>
            </a:r>
            <a:r>
              <a:rPr lang="es-ES" dirty="0" err="1"/>
              <a:t>order</a:t>
            </a:r>
            <a:r>
              <a:rPr lang="es-ES" dirty="0"/>
              <a:t> to reduce </a:t>
            </a:r>
            <a:r>
              <a:rPr lang="es-ES" dirty="0" err="1"/>
              <a:t>the</a:t>
            </a:r>
            <a:r>
              <a:rPr lang="es-ES" dirty="0"/>
              <a:t> </a:t>
            </a:r>
            <a:r>
              <a:rPr lang="es-ES" dirty="0" err="1"/>
              <a:t>size</a:t>
            </a:r>
            <a:r>
              <a:rPr lang="es-ES" dirty="0"/>
              <a:t> of </a:t>
            </a:r>
            <a:r>
              <a:rPr lang="es-ES" dirty="0" err="1"/>
              <a:t>the</a:t>
            </a:r>
            <a:r>
              <a:rPr lang="es-ES" dirty="0"/>
              <a:t> </a:t>
            </a:r>
            <a:r>
              <a:rPr lang="es-ES" dirty="0" err="1"/>
              <a:t>beacon</a:t>
            </a:r>
            <a:endParaRPr lang="es-ES" dirty="0"/>
          </a:p>
        </p:txBody>
      </p:sp>
    </p:spTree>
    <p:extLst>
      <p:ext uri="{BB962C8B-B14F-4D97-AF65-F5344CB8AC3E}">
        <p14:creationId xmlns:p14="http://schemas.microsoft.com/office/powerpoint/2010/main" val="3203442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554</Words>
  <Application>Microsoft Macintosh PowerPoint</Application>
  <PresentationFormat>Widescreen</PresentationFormat>
  <Paragraphs>71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Verdana</vt:lpstr>
      <vt:lpstr>Office Theme</vt:lpstr>
      <vt:lpstr>Summary of MAC Address policy contribution to IEEE 802.11 </vt:lpstr>
      <vt:lpstr>Main ideas</vt:lpstr>
      <vt:lpstr>ANQP element</vt:lpstr>
      <vt:lpstr>Policy Flags</vt:lpstr>
      <vt:lpstr>Beacon Element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MAC Address policy contribution to IEEE 802.11 </dc:title>
  <dc:creator>Antonio de la Oliva</dc:creator>
  <cp:lastModifiedBy>Antonio de la Oliva</cp:lastModifiedBy>
  <cp:revision>3</cp:revision>
  <dcterms:created xsi:type="dcterms:W3CDTF">2019-02-27T07:52:14Z</dcterms:created>
  <dcterms:modified xsi:type="dcterms:W3CDTF">2019-02-27T16:16:52Z</dcterms:modified>
</cp:coreProperties>
</file>