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98" r:id="rId3"/>
    <p:sldId id="365" r:id="rId4"/>
    <p:sldId id="364" r:id="rId5"/>
    <p:sldId id="346" r:id="rId6"/>
    <p:sldId id="347" r:id="rId7"/>
    <p:sldId id="348" r:id="rId8"/>
    <p:sldId id="349" r:id="rId9"/>
    <p:sldId id="320" r:id="rId10"/>
    <p:sldId id="331" r:id="rId11"/>
    <p:sldId id="366" r:id="rId12"/>
    <p:sldId id="309" r:id="rId13"/>
    <p:sldId id="332" r:id="rId14"/>
    <p:sldId id="344" r:id="rId15"/>
    <p:sldId id="351" r:id="rId16"/>
    <p:sldId id="345" r:id="rId17"/>
    <p:sldId id="3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8" autoAdjust="0"/>
    <p:restoredTop sz="95274" autoAdjust="0"/>
  </p:normalViewPr>
  <p:slideViewPr>
    <p:cSldViewPr>
      <p:cViewPr varScale="1">
        <p:scale>
          <a:sx n="112" d="100"/>
          <a:sy n="112" d="100"/>
        </p:scale>
        <p:origin x="34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4</a:t>
            </a:fld>
            <a:endParaRPr lang="en-US"/>
          </a:p>
        </p:txBody>
      </p:sp>
    </p:spTree>
    <p:extLst>
      <p:ext uri="{BB962C8B-B14F-4D97-AF65-F5344CB8AC3E}">
        <p14:creationId xmlns:p14="http://schemas.microsoft.com/office/powerpoint/2010/main" val="853766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omniran-19-0013-00-00TG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9/omniran-19-0008-00-00TG-feb-6th-confcall-minutes.docx" TargetMode="External"/><Relationship Id="rId2" Type="http://schemas.openxmlformats.org/officeDocument/2006/relationships/hyperlink" Target="https://mentor.ieee.org/omniran/dcn/19/omniran-19-0005-02-00TG-jan-2019-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fairmont.com/hotel-vancouv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2018 F2F Meeting</a:t>
            </a:r>
            <a:br>
              <a:rPr lang="en-US" dirty="0"/>
            </a:br>
            <a:r>
              <a:rPr lang="en-US" dirty="0"/>
              <a:t>Vancouver, BC, Canada</a:t>
            </a:r>
          </a:p>
        </p:txBody>
      </p:sp>
      <p:sp>
        <p:nvSpPr>
          <p:cNvPr id="3" name="Subtitle 2"/>
          <p:cNvSpPr>
            <a:spLocks noGrp="1"/>
          </p:cNvSpPr>
          <p:nvPr>
            <p:ph type="subTitle" idx="1"/>
          </p:nvPr>
        </p:nvSpPr>
        <p:spPr/>
        <p:txBody>
          <a:bodyPr/>
          <a:lstStyle/>
          <a:p>
            <a:r>
              <a:rPr lang="en-US" dirty="0"/>
              <a:t>2019-02-28</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53440800"/>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2">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2">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2">
                              <a:lumMod val="20000"/>
                              <a:lumOff val="80000"/>
                            </a:schemeClr>
                          </a:solidFill>
                          <a:effectLst/>
                          <a:latin typeface="+mn-lt"/>
                        </a:rPr>
                        <a:t>Satoko </a:t>
                      </a:r>
                      <a:r>
                        <a:rPr lang="en-US" sz="1400" dirty="0" err="1">
                          <a:solidFill>
                            <a:schemeClr val="tx2">
                              <a:lumMod val="20000"/>
                              <a:lumOff val="80000"/>
                            </a:schemeClr>
                          </a:solidFill>
                          <a:effectLst/>
                          <a:latin typeface="+mn-lt"/>
                        </a:rPr>
                        <a:t>Icaya</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2">
                              <a:lumMod val="20000"/>
                              <a:lumOff val="80000"/>
                            </a:schemeClr>
                          </a:solidFill>
                          <a:effectLst/>
                          <a:latin typeface="+mn-lt"/>
                        </a:rPr>
                        <a:t>Tomoki </a:t>
                      </a:r>
                      <a:r>
                        <a:rPr lang="en-US" sz="1400" dirty="0" err="1">
                          <a:solidFill>
                            <a:schemeClr val="tx2">
                              <a:lumMod val="20000"/>
                              <a:lumOff val="80000"/>
                            </a:schemeClr>
                          </a:solidFill>
                          <a:effectLst/>
                          <a:latin typeface="+mn-lt"/>
                        </a:rPr>
                        <a:t>Ohsawa</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Stephen </a:t>
                      </a:r>
                      <a:r>
                        <a:rPr lang="en-US" sz="1400" dirty="0" err="1">
                          <a:solidFill>
                            <a:schemeClr val="tx2">
                              <a:lumMod val="20000"/>
                              <a:lumOff val="80000"/>
                            </a:schemeClr>
                          </a:solidFill>
                          <a:effectLst/>
                          <a:latin typeface="+mn-lt"/>
                        </a:rPr>
                        <a:t>Mccann</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Blackberry</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Yoshihisa Kondo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Huawei</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2">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P802.1CQ </a:t>
            </a:r>
            <a:r>
              <a:rPr lang="en-US" dirty="0" err="1"/>
              <a:t>ToC</a:t>
            </a:r>
            <a:r>
              <a:rPr lang="en-US" dirty="0"/>
              <a:t> and specification text contributions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2704513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638800"/>
          </a:xfrm>
        </p:spPr>
        <p:txBody>
          <a:bodyPr>
            <a:normAutofit fontScale="70000" lnSpcReduction="20000"/>
          </a:bodyPr>
          <a:lstStyle/>
          <a:p>
            <a:r>
              <a:rPr lang="en-US" dirty="0"/>
              <a:t>Mon, 13:30 – 15:30</a:t>
            </a:r>
          </a:p>
          <a:p>
            <a:pPr lvl="1"/>
            <a:r>
              <a:rPr lang="en-US" dirty="0"/>
              <a:t>Review of minutes</a:t>
            </a:r>
          </a:p>
          <a:p>
            <a:pPr lvl="1"/>
            <a:r>
              <a:rPr lang="en-US" dirty="0"/>
              <a:t>Reports</a:t>
            </a:r>
          </a:p>
          <a:p>
            <a:pPr lvl="1"/>
            <a:r>
              <a:rPr lang="en-US" dirty="0"/>
              <a:t>P802.1CQ contributions and discussions</a:t>
            </a:r>
          </a:p>
          <a:p>
            <a:pPr lvl="2"/>
            <a:r>
              <a:rPr lang="en-US" dirty="0"/>
              <a:t>P802.1CQ </a:t>
            </a:r>
            <a:r>
              <a:rPr lang="en-US" dirty="0" err="1"/>
              <a:t>ToC</a:t>
            </a:r>
            <a:r>
              <a:rPr lang="en-US" dirty="0"/>
              <a:t> and specification text contributions</a:t>
            </a:r>
          </a:p>
          <a:p>
            <a:r>
              <a:rPr lang="en-US" dirty="0"/>
              <a:t>Tue, 13:30 – 15:30</a:t>
            </a:r>
          </a:p>
          <a:p>
            <a:pPr lvl="1"/>
            <a:r>
              <a:rPr lang="en-US" dirty="0"/>
              <a:t>IEEE 802.1CF socialization activities</a:t>
            </a:r>
          </a:p>
          <a:p>
            <a:pPr lvl="1"/>
            <a:r>
              <a:rPr lang="en-US" dirty="0"/>
              <a:t>Potential new project for OmniRAN TG</a:t>
            </a:r>
          </a:p>
          <a:p>
            <a:pPr lvl="1"/>
            <a:r>
              <a:rPr lang="en-US" dirty="0"/>
              <a:t>Conference calls until July 2019 F2F</a:t>
            </a:r>
          </a:p>
          <a:p>
            <a:pPr lvl="1"/>
            <a:r>
              <a:rPr lang="en-US" dirty="0"/>
              <a:t>Motions to 802.1 closing plenary</a:t>
            </a:r>
          </a:p>
          <a:p>
            <a:pPr lvl="1"/>
            <a:r>
              <a:rPr lang="en-US" dirty="0"/>
              <a:t>Draft status report to IEEE 802 WGs</a:t>
            </a:r>
          </a:p>
          <a:p>
            <a:r>
              <a:rPr lang="en-US" dirty="0"/>
              <a:t>Wed, 13:30 – 15:30</a:t>
            </a:r>
          </a:p>
          <a:p>
            <a:pPr lvl="1"/>
            <a:r>
              <a:rPr lang="en-US" dirty="0"/>
              <a:t>P802.1CQ contributions and discussions</a:t>
            </a:r>
          </a:p>
          <a:p>
            <a:pPr lvl="2"/>
            <a:r>
              <a:rPr lang="en-US" dirty="0"/>
              <a:t>IEEE 802.11 related discussions</a:t>
            </a:r>
          </a:p>
          <a:p>
            <a:pPr lvl="1"/>
            <a:r>
              <a:rPr lang="en-US" dirty="0"/>
              <a:t>Status report to IEEE 802 WGs</a:t>
            </a:r>
          </a:p>
          <a:p>
            <a:pPr lvl="1"/>
            <a:r>
              <a:rPr lang="en-US" dirty="0"/>
              <a:t>Next meeting</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85000" lnSpcReduction="10000"/>
          </a:bodyPr>
          <a:lstStyle/>
          <a:p>
            <a:r>
              <a:rPr lang="en-US" dirty="0"/>
              <a:t>Agenda approval</a:t>
            </a:r>
          </a:p>
          <a:p>
            <a:pPr lvl="1"/>
            <a:r>
              <a:rPr lang="en-US" dirty="0"/>
              <a:t>..</a:t>
            </a:r>
          </a:p>
          <a:p>
            <a:r>
              <a:rPr lang="en-US" dirty="0"/>
              <a:t>Review of minutes</a:t>
            </a:r>
          </a:p>
          <a:p>
            <a:pPr lvl="1"/>
            <a:r>
              <a:rPr lang="en-US" dirty="0">
                <a:hlinkClick r:id="rId2"/>
              </a:rPr>
              <a:t>https://mentor.ieee.org/omniran/dcn/19/omniran-19-0005-02-00TG-jan-2019-f2f-meeting-minutes.docx</a:t>
            </a:r>
            <a:endParaRPr lang="en-US" dirty="0"/>
          </a:p>
          <a:p>
            <a:pPr lvl="1"/>
            <a:r>
              <a:rPr lang="en-US" dirty="0">
                <a:hlinkClick r:id="rId3"/>
              </a:rPr>
              <a:t>https://mentor.ieee.org/omniran/dcn/19/omniran-19-0008-00-00TG-feb-6th-confcall-minutes.docx</a:t>
            </a:r>
            <a:endParaRPr lang="en-US" dirty="0"/>
          </a:p>
          <a:p>
            <a:pPr lvl="1"/>
            <a:r>
              <a:rPr lang="en-US" dirty="0"/>
              <a:t>..</a:t>
            </a:r>
          </a:p>
          <a:p>
            <a:pPr lvl="2"/>
            <a:r>
              <a:rPr lang="en-US" dirty="0"/>
              <a:t>...</a:t>
            </a:r>
          </a:p>
          <a:p>
            <a:r>
              <a:rPr lang="en-US" dirty="0"/>
              <a:t>Reports</a:t>
            </a:r>
          </a:p>
          <a:p>
            <a:pPr lvl="1"/>
            <a:r>
              <a:rPr lang="en-US" dirty="0"/>
              <a:t>..</a:t>
            </a:r>
          </a:p>
          <a:p>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a:bodyPr>
          <a:lstStyle/>
          <a:p>
            <a:r>
              <a:rPr lang="en-US" dirty="0"/>
              <a:t>P802.1CQ contributions and discussions</a:t>
            </a:r>
          </a:p>
          <a:p>
            <a:pPr lvl="1"/>
            <a:r>
              <a:rPr lang="en-US" dirty="0"/>
              <a:t>P802.1CQ </a:t>
            </a:r>
            <a:r>
              <a:rPr lang="en-US" dirty="0" err="1"/>
              <a:t>ToC</a:t>
            </a:r>
            <a:r>
              <a:rPr lang="en-US" dirty="0"/>
              <a:t> and specification text contributions</a:t>
            </a:r>
          </a:p>
          <a:p>
            <a:pPr lvl="1"/>
            <a:r>
              <a:rPr lang="en-US" dirty="0"/>
              <a:t>..</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92500" lnSpcReduction="10000"/>
          </a:bodyPr>
          <a:lstStyle/>
          <a:p>
            <a:r>
              <a:rPr lang="en-US" dirty="0"/>
              <a:t>IEEE 802.1CF socialization activities</a:t>
            </a:r>
          </a:p>
          <a:p>
            <a:pPr lvl="1"/>
            <a:r>
              <a:rPr lang="en-US" dirty="0"/>
              <a:t>..</a:t>
            </a:r>
          </a:p>
          <a:p>
            <a:r>
              <a:rPr lang="en-US" dirty="0"/>
              <a:t>Potential new project for OmniRAN TG</a:t>
            </a:r>
          </a:p>
          <a:p>
            <a:pPr lvl="1"/>
            <a:r>
              <a:rPr lang="en-US" dirty="0"/>
              <a:t>..</a:t>
            </a:r>
          </a:p>
          <a:p>
            <a:r>
              <a:rPr lang="en-US" dirty="0"/>
              <a:t>Conference calls until July 2019 F2F</a:t>
            </a:r>
          </a:p>
          <a:p>
            <a:pPr lvl="1"/>
            <a:r>
              <a:rPr lang="en-US" dirty="0"/>
              <a:t>..</a:t>
            </a:r>
          </a:p>
          <a:p>
            <a:r>
              <a:rPr lang="en-US" dirty="0"/>
              <a:t>Motions to 802.1 closing plenary</a:t>
            </a:r>
          </a:p>
          <a:p>
            <a:pPr lvl="1"/>
            <a:r>
              <a:rPr lang="en-US" dirty="0"/>
              <a:t>..</a:t>
            </a:r>
          </a:p>
          <a:p>
            <a:r>
              <a:rPr lang="en-US" dirty="0"/>
              <a:t>Draft status report to IEEE 802 WGs</a:t>
            </a:r>
          </a:p>
          <a:p>
            <a:pPr lvl="1"/>
            <a:r>
              <a:rPr lang="en-US" dirty="0"/>
              <a:t>..</a:t>
            </a:r>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a:bodyPr>
          <a:lstStyle/>
          <a:p>
            <a:r>
              <a:rPr lang="en-US" dirty="0"/>
              <a:t>P802.1CQ contributions and discussions</a:t>
            </a:r>
          </a:p>
          <a:p>
            <a:pPr lvl="1"/>
            <a:r>
              <a:rPr lang="en-US" dirty="0"/>
              <a:t>IEEE 802.11 related discussions</a:t>
            </a:r>
          </a:p>
          <a:p>
            <a:pPr lvl="1"/>
            <a:r>
              <a:rPr lang="en-US" dirty="0"/>
              <a:t>..</a:t>
            </a:r>
          </a:p>
          <a:p>
            <a:pPr lvl="1"/>
            <a:endParaRPr lang="en-US" dirty="0"/>
          </a:p>
        </p:txBody>
      </p:sp>
    </p:spTree>
    <p:extLst>
      <p:ext uri="{BB962C8B-B14F-4D97-AF65-F5344CB8AC3E}">
        <p14:creationId xmlns:p14="http://schemas.microsoft.com/office/powerpoint/2010/main" val="201393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a:bodyPr>
          <a:lstStyle/>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2019 F2F Meeting</a:t>
            </a:r>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a:t>Venue:</a:t>
            </a:r>
          </a:p>
          <a:p>
            <a:pPr lvl="1"/>
            <a:r>
              <a:rPr lang="en-US" b="1" dirty="0"/>
              <a:t>FAIRMONT HOTEL VANCOUVER</a:t>
            </a:r>
            <a:endParaRPr lang="en-US" dirty="0"/>
          </a:p>
          <a:p>
            <a:pPr lvl="2"/>
            <a:r>
              <a:rPr lang="en-US" dirty="0"/>
              <a:t>900 West Georgia Street</a:t>
            </a:r>
            <a:br>
              <a:rPr lang="en-US" dirty="0"/>
            </a:br>
            <a:r>
              <a:rPr lang="en-US" dirty="0"/>
              <a:t>Vancouver, BC V6C 2W6</a:t>
            </a:r>
            <a:br>
              <a:rPr lang="en-US" dirty="0"/>
            </a:br>
            <a:r>
              <a:rPr lang="en-US" dirty="0"/>
              <a:t>Canada</a:t>
            </a:r>
          </a:p>
          <a:p>
            <a:pPr lvl="2"/>
            <a:r>
              <a:rPr lang="en-US" dirty="0"/>
              <a:t>Information Website: </a:t>
            </a:r>
            <a:r>
              <a:rPr lang="en-US" dirty="0">
                <a:hlinkClick r:id="rId2"/>
              </a:rPr>
              <a:t>https://www.fairmont.com/hotel-vancouver/</a:t>
            </a:r>
            <a:endParaRPr lang="en-US" dirty="0"/>
          </a:p>
          <a:p>
            <a:pPr marL="857250" lvl="2" indent="0">
              <a:buNone/>
            </a:pPr>
            <a:endParaRPr lang="en-US" dirty="0"/>
          </a:p>
          <a:p>
            <a:r>
              <a:rPr lang="en-US" dirty="0" err="1"/>
              <a:t>OmniRAN</a:t>
            </a:r>
            <a:r>
              <a:rPr lang="en-US" dirty="0"/>
              <a:t> TG sessions:</a:t>
            </a:r>
          </a:p>
          <a:p>
            <a:pPr lvl="1"/>
            <a:r>
              <a:rPr lang="en-US" dirty="0"/>
              <a:t>Mon, 	Mar 11</a:t>
            </a:r>
            <a:r>
              <a:rPr lang="en-US" baseline="30000" dirty="0"/>
              <a:t>th</a:t>
            </a:r>
            <a:r>
              <a:rPr lang="en-US" dirty="0"/>
              <a:t> ,	13:30-15:30</a:t>
            </a:r>
          </a:p>
          <a:p>
            <a:pPr lvl="2"/>
            <a:r>
              <a:rPr lang="en-US" dirty="0"/>
              <a:t>Meeting room:</a:t>
            </a:r>
          </a:p>
          <a:p>
            <a:pPr lvl="1"/>
            <a:r>
              <a:rPr lang="en-US" dirty="0"/>
              <a:t>Tue, 	Mar 12</a:t>
            </a:r>
            <a:r>
              <a:rPr lang="en-US" baseline="30000" dirty="0"/>
              <a:t>th</a:t>
            </a:r>
            <a:r>
              <a:rPr lang="en-US" dirty="0"/>
              <a:t> , 	13:30-15:30</a:t>
            </a:r>
          </a:p>
          <a:p>
            <a:pPr lvl="2"/>
            <a:r>
              <a:rPr lang="en-US" dirty="0"/>
              <a:t>Meeting room:</a:t>
            </a:r>
          </a:p>
          <a:p>
            <a:pPr lvl="1"/>
            <a:r>
              <a:rPr lang="en-US" dirty="0"/>
              <a:t>Wed,	Mar 13</a:t>
            </a:r>
            <a:r>
              <a:rPr lang="en-US" baseline="30000" dirty="0"/>
              <a:t>th</a:t>
            </a:r>
            <a:r>
              <a:rPr lang="en-US" dirty="0"/>
              <a:t> ,	13:30-15:30</a:t>
            </a:r>
          </a:p>
          <a:p>
            <a:pPr lvl="2"/>
            <a:r>
              <a:rPr lang="en-US" dirty="0"/>
              <a:t>Meeting room: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P802.1CQ </a:t>
            </a:r>
            <a:r>
              <a:rPr lang="en-US" dirty="0" err="1"/>
              <a:t>ToC</a:t>
            </a:r>
            <a:r>
              <a:rPr lang="en-US" dirty="0"/>
              <a:t> </a:t>
            </a:r>
            <a:r>
              <a:rPr lang="en-US"/>
              <a:t>and specification text </a:t>
            </a:r>
            <a:r>
              <a:rPr lang="en-US" dirty="0"/>
              <a:t>contributions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252581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March 2019 Agenda Graphics</a:t>
            </a:r>
          </a:p>
        </p:txBody>
      </p:sp>
      <p:graphicFrame>
        <p:nvGraphicFramePr>
          <p:cNvPr id="3" name="Table 2"/>
          <p:cNvGraphicFramePr>
            <a:graphicFrameLocks noGrp="1"/>
          </p:cNvGraphicFramePr>
          <p:nvPr>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3/11</a:t>
                      </a:r>
                    </a:p>
                  </a:txBody>
                  <a:tcPr marL="0" marR="0" marT="0" marB="0">
                    <a:solidFill>
                      <a:schemeClr val="bg1"/>
                    </a:solidFill>
                  </a:tcPr>
                </a:tc>
                <a:tc>
                  <a:txBody>
                    <a:bodyPr/>
                    <a:lstStyle/>
                    <a:p>
                      <a:pPr algn="ctr"/>
                      <a:r>
                        <a:rPr lang="en-US" sz="1800" dirty="0">
                          <a:solidFill>
                            <a:schemeClr val="tx2"/>
                          </a:solidFill>
                        </a:rPr>
                        <a:t>Tue 3/12</a:t>
                      </a:r>
                    </a:p>
                  </a:txBody>
                  <a:tcPr marL="0" marR="0" marT="0" marB="0">
                    <a:solidFill>
                      <a:schemeClr val="bg1"/>
                    </a:solidFill>
                  </a:tcPr>
                </a:tc>
                <a:tc>
                  <a:txBody>
                    <a:bodyPr/>
                    <a:lstStyle/>
                    <a:p>
                      <a:pPr algn="ctr"/>
                      <a:r>
                        <a:rPr lang="en-US" sz="1800" dirty="0">
                          <a:solidFill>
                            <a:schemeClr val="tx2"/>
                          </a:solidFill>
                        </a:rPr>
                        <a:t>Wed 3/13</a:t>
                      </a:r>
                    </a:p>
                  </a:txBody>
                  <a:tcPr marL="0" marR="0" marT="0" marB="0">
                    <a:solidFill>
                      <a:schemeClr val="bg1"/>
                    </a:solidFill>
                  </a:tcPr>
                </a:tc>
                <a:tc>
                  <a:txBody>
                    <a:bodyPr/>
                    <a:lstStyle/>
                    <a:p>
                      <a:pPr algn="ctr"/>
                      <a:r>
                        <a:rPr lang="en-US" sz="1800" dirty="0">
                          <a:solidFill>
                            <a:schemeClr val="tx2"/>
                          </a:solidFill>
                        </a:rPr>
                        <a:t>Thu 3/14</a:t>
                      </a:r>
                    </a:p>
                  </a:txBody>
                  <a:tcPr marL="0" marR="0" marT="0" marB="0">
                    <a:solidFill>
                      <a:schemeClr val="bg1"/>
                    </a:solidFill>
                  </a:tcPr>
                </a:tc>
                <a:tc>
                  <a:txBody>
                    <a:bodyPr/>
                    <a:lstStyle/>
                    <a:p>
                      <a:pPr algn="ctr"/>
                      <a:r>
                        <a:rPr lang="en-US" sz="1800" dirty="0">
                          <a:solidFill>
                            <a:schemeClr val="tx2"/>
                          </a:solidFill>
                        </a:rPr>
                        <a:t>Fri 3/15</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r>
                        <a:rPr lang="en-US" sz="1200" dirty="0"/>
                        <a:t>EC Opening</a:t>
                      </a:r>
                    </a:p>
                  </a:txBody>
                  <a:tcPr marL="36000" marR="36000" marT="36000" marB="36000">
                    <a:solidFill>
                      <a:schemeClr val="bg1">
                        <a:lumMod val="85000"/>
                      </a:schemeClr>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a:t>802.1 Opening</a:t>
                      </a:r>
                    </a:p>
                  </a:txBody>
                  <a:tcPr marL="36000" marR="36000" marT="36000" marB="36000">
                    <a:solidFill>
                      <a:schemeClr val="tx2">
                        <a:lumMod val="40000"/>
                        <a:lumOff val="60000"/>
                      </a:schemeClr>
                    </a:solidFill>
                  </a:tcPr>
                </a:tc>
                <a:tc>
                  <a:txBody>
                    <a:bodyPr/>
                    <a:lstStyle/>
                    <a:p>
                      <a:pPr marL="0" indent="-82550" algn="l" defTabSz="457200" rtl="0" eaLnBrk="1" latinLnBrk="0" hangingPunct="1">
                        <a:buFont typeface="Arial" pitchFamily="34" charset="0"/>
                        <a:buNone/>
                      </a:pPr>
                      <a:endParaRPr lang="en-US" sz="1200" kern="1200" dirty="0">
                        <a:solidFill>
                          <a:schemeClr val="dk1"/>
                        </a:solidFill>
                        <a:latin typeface="+mn-lt"/>
                        <a:ea typeface="+mn-ea"/>
                        <a:cs typeface="+mn-cs"/>
                      </a:endParaRPr>
                    </a:p>
                  </a:txBody>
                  <a:tcPr marL="36000" marR="36000" marT="36000" marB="36000">
                    <a:no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r>
                        <a:rPr lang="en-US" sz="1200" dirty="0"/>
                        <a:t>802.1 Closing</a:t>
                      </a:r>
                    </a:p>
                  </a:txBody>
                  <a:tcPr marL="36000" marR="36000" marT="36000" marB="36000">
                    <a:solidFill>
                      <a:schemeClr val="tx2">
                        <a:lumMod val="40000"/>
                        <a:lumOff val="60000"/>
                      </a:schemeClr>
                    </a:solidFill>
                  </a:tcPr>
                </a:tc>
                <a:tc>
                  <a:txBody>
                    <a:bodyPr/>
                    <a:lstStyle/>
                    <a:p>
                      <a:r>
                        <a:rPr lang="en-US" sz="1200" dirty="0"/>
                        <a:t>EC Closing</a:t>
                      </a:r>
                    </a:p>
                    <a:p>
                      <a:r>
                        <a:rPr lang="en-US" sz="900" dirty="0"/>
                        <a:t>Starts at 13:00</a:t>
                      </a:r>
                    </a:p>
                  </a:txBody>
                  <a:tcPr marL="36000" marR="36000" marT="36000" marB="36000">
                    <a:solidFill>
                      <a:schemeClr val="bg1">
                        <a:lumMod val="85000"/>
                      </a:schemeClr>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40000"/>
                        <a:lumOff val="60000"/>
                      </a:schemeClr>
                    </a:solidFill>
                  </a:tcPr>
                </a:tc>
                <a:tc>
                  <a:txBody>
                    <a:bodyPr/>
                    <a:lstStyle/>
                    <a:p>
                      <a:endParaRPr lang="en-US" sz="800" dirty="0"/>
                    </a:p>
                  </a:txBody>
                  <a:tcPr marL="36000" marR="36000" marT="36000" marB="36000">
                    <a:solidFill>
                      <a:schemeClr val="bg1">
                        <a:lumMod val="85000"/>
                      </a:schemeClr>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lumMod val="85000"/>
                      </a:schemeClr>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r>
                        <a:rPr lang="en-US" sz="1200" dirty="0"/>
                        <a:t>Tutorials</a:t>
                      </a:r>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a:t>Nendica</a:t>
                      </a: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3764459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3537</TotalTime>
  <Words>1113</Words>
  <Application>Microsoft Office PowerPoint</Application>
  <PresentationFormat>On-screen Show (4:3)</PresentationFormat>
  <Paragraphs>210</Paragraphs>
  <Slides>17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Helvetica</vt:lpstr>
      <vt:lpstr>Times</vt:lpstr>
      <vt:lpstr>Times New Roman</vt:lpstr>
      <vt:lpstr>Template</vt:lpstr>
      <vt:lpstr>IEEE 802.1 OmniRAN TG March 2018 F2F Meeting Vancouver, BC, Canada</vt:lpstr>
      <vt:lpstr>March 2019 F2F Meeting</vt:lpstr>
      <vt:lpstr>Agenda proposal for March 2019 F2F</vt:lpstr>
      <vt:lpstr>March 2019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March 2019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427</cp:revision>
  <cp:lastPrinted>1998-02-10T13:28:06Z</cp:lastPrinted>
  <dcterms:created xsi:type="dcterms:W3CDTF">2011-12-30T17:06:23Z</dcterms:created>
  <dcterms:modified xsi:type="dcterms:W3CDTF">2019-02-28T15:45:17Z</dcterms:modified>
</cp:coreProperties>
</file>