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74"/>
  </p:normalViewPr>
  <p:slideViewPr>
    <p:cSldViewPr snapToGrid="0" snapToObjects="1">
      <p:cViewPr varScale="1">
        <p:scale>
          <a:sx n="100" d="100"/>
          <a:sy n="100" d="100"/>
        </p:scale>
        <p:origin x="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944FC-A4CC-5643-862F-B8B9EB306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598A9-036E-324E-818B-4CAF6097A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C87E3-A09E-5347-8FA4-7F5CFB219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0785B-BE5F-FA44-AE77-670EF966A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38230-6BFA-A645-84DB-2B968295F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7935D7-CECC-CE43-A170-D550D7ADB5F7}"/>
              </a:ext>
            </a:extLst>
          </p:cNvPr>
          <p:cNvSpPr/>
          <p:nvPr userDrawn="1"/>
        </p:nvSpPr>
        <p:spPr>
          <a:xfrm>
            <a:off x="8487140" y="53975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omniran-19-0016-00-CQ00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736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55F92-2511-7F42-BE8B-08674BFF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84E4EE-919C-9948-9824-4651BE249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863BC-226A-3641-A08F-FBDDA78FB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6925-7A08-0B46-9B4B-491ABDFA6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6085B-0CD4-EC47-A350-3C3DD51C3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0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C6298D-C47A-B44E-94F1-2F0545AECF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FFF4C-3CE9-844B-B96F-8410638A9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DF610-876D-DE47-AEDF-4868507D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87B90-931C-474B-82ED-884B89E32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CB5B6-196B-0045-8728-F4ADB8233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67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D4826-D66A-1F48-A455-40DA5D52C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8755B-2E55-2747-85B8-21A2946E8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BDB2B-1F13-AE4E-B19F-0CD9589F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B49-3E1F-8345-9F58-3214FFB2C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42915-6C78-3D44-97A0-540877934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18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8CDE0-E3AF-074E-80BC-A10DB44BF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1ECA6-4C96-754B-85EB-B321D3730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CAA12-FE6E-B849-8D4F-451012D36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09B58-6AF4-C644-B766-5EAAB10B8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8EA1D-0147-284F-9F50-4904A29F8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900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12D12-AE29-CF41-9033-C7FDA78E5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B12AD-B1E7-804B-A3CF-98D1CB306C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92F11-6EB0-7042-964F-94767C3F0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ABFFC-1CC2-7C4F-B91F-DF4CD8EDA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F72563-59E1-0049-89A8-E839D5FB9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9EE11-C20C-E64B-AD64-864A9CAAA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16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B5EB6-F00A-4D4B-B795-D8133861F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8DE76-770E-004E-B63F-B65CD9571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C6ACB-526F-3C42-9582-0C40F47F4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651234-CD4C-1D4B-9008-19307CE4B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DA733D-5B38-EB49-A397-FC04CAFB9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E9760-ADB3-4A41-ABEE-92F52E679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A3348D-B810-9341-AA6F-D3EE690C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77A79-F0F2-0648-AB10-79FD1BFA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272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AEF0-5012-CF42-A87E-EDC2995B2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DF0BC0-8824-8344-BEA4-87E0AD69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86649-E1CE-BC4B-BD44-3FFC20C28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82A28-0338-3F49-8E4C-03DF22225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99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884E39-B4F5-E24A-9CC8-D6A286DA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98E751-90CB-5346-8040-B45F72996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780E6-763B-C240-8B63-FDAC33BD9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5449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F13D-46AC-7D43-988F-3B640AD37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4FC92-85F5-7149-89DB-64F2987E9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0A9B87-0F0C-2241-963B-321B95415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01F90-6F6D-394D-834B-E3F73CABE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F790B-B5A8-0246-B04A-363604325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E597C-6483-5144-8479-DB9D0B869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580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A988F-2655-3E4E-9FF1-EE02CF0F5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83AEEB-77BA-544C-AA1E-1CF41E907D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DB7A4-947A-664D-89CE-F59FCEC1E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9A2A4-D5A0-8442-9B56-8713C4F2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2B074-239F-B540-8477-C84275C45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41F2A-732E-2948-ACF1-7F5862C31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666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5C6B8C-D046-6F43-A0E4-A833865A9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02494-2C69-944E-AAFF-005D60C31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7A813-1360-514E-B74A-3D35E2AE62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C145F-153D-0345-BA49-87DE0ED9A0C1}" type="datetimeFigureOut">
              <a:rPr lang="es-ES" smtClean="0"/>
              <a:t>11/3/19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FAF1C-930D-654C-89D1-8510C18E2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E378E-D737-7C49-8565-115AB39CA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5F340-C87C-5441-96A8-F5B0FE296B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558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C45E3-2FBB-D84E-AAAB-637D98FBD2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IEEE 802.1CQ </a:t>
            </a:r>
            <a:r>
              <a:rPr lang="es-ES" dirty="0" err="1"/>
              <a:t>ToC</a:t>
            </a:r>
            <a:endParaRPr lang="es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185772-9EB0-D146-97F5-5581C33724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Antonio de la Oliva (UC3M)</a:t>
            </a:r>
          </a:p>
        </p:txBody>
      </p:sp>
    </p:spTree>
    <p:extLst>
      <p:ext uri="{BB962C8B-B14F-4D97-AF65-F5344CB8AC3E}">
        <p14:creationId xmlns:p14="http://schemas.microsoft.com/office/powerpoint/2010/main" val="46981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DA71E-7D2E-A848-95CA-D1F8FFA30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Current</a:t>
            </a:r>
            <a:r>
              <a:rPr lang="es-ES" dirty="0"/>
              <a:t> </a:t>
            </a:r>
            <a:r>
              <a:rPr lang="es-ES" dirty="0" err="1"/>
              <a:t>state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7341A-CD16-834F-BA5C-2F90F0F09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sz="3200" dirty="0"/>
              <a:t>1. </a:t>
            </a:r>
            <a:r>
              <a:rPr lang="es-ES" dirty="0" err="1"/>
              <a:t>Overview</a:t>
            </a:r>
            <a:r>
              <a:rPr lang="es-ES" dirty="0"/>
              <a:t> </a:t>
            </a:r>
          </a:p>
          <a:p>
            <a:r>
              <a:rPr lang="es-ES" dirty="0"/>
              <a:t>1.1 </a:t>
            </a:r>
            <a:r>
              <a:rPr lang="es-ES" dirty="0" err="1"/>
              <a:t>Scope</a:t>
            </a:r>
            <a:endParaRPr lang="es-ES" dirty="0"/>
          </a:p>
          <a:p>
            <a:r>
              <a:rPr lang="es-ES" dirty="0"/>
              <a:t>2. </a:t>
            </a:r>
            <a:r>
              <a:rPr lang="es-ES" dirty="0" err="1"/>
              <a:t>Normative</a:t>
            </a:r>
            <a:r>
              <a:rPr lang="es-ES" dirty="0"/>
              <a:t> </a:t>
            </a:r>
            <a:r>
              <a:rPr lang="es-ES" dirty="0" err="1"/>
              <a:t>references</a:t>
            </a:r>
            <a:endParaRPr lang="es-ES" sz="3200" dirty="0"/>
          </a:p>
          <a:p>
            <a:r>
              <a:rPr lang="es-ES" dirty="0"/>
              <a:t>3. </a:t>
            </a:r>
            <a:r>
              <a:rPr lang="es-ES" dirty="0" err="1"/>
              <a:t>Definitions</a:t>
            </a:r>
            <a:r>
              <a:rPr lang="es-ES" dirty="0"/>
              <a:t>, </a:t>
            </a:r>
            <a:r>
              <a:rPr lang="es-ES" dirty="0" err="1"/>
              <a:t>acronyms</a:t>
            </a:r>
            <a:r>
              <a:rPr lang="es-ES" dirty="0"/>
              <a:t> and </a:t>
            </a:r>
            <a:r>
              <a:rPr lang="es-ES" dirty="0" err="1"/>
              <a:t>abbreviations</a:t>
            </a:r>
            <a:r>
              <a:rPr lang="es-ES" dirty="0"/>
              <a:t> </a:t>
            </a:r>
          </a:p>
          <a:p>
            <a:pPr lvl="1"/>
            <a:r>
              <a:rPr lang="es-ES" dirty="0"/>
              <a:t>3.1  </a:t>
            </a:r>
            <a:r>
              <a:rPr lang="es-ES" dirty="0" err="1"/>
              <a:t>Definitions</a:t>
            </a:r>
            <a:endParaRPr lang="es-ES" dirty="0"/>
          </a:p>
          <a:p>
            <a:pPr lvl="1"/>
            <a:r>
              <a:rPr lang="es-ES" sz="2800" dirty="0"/>
              <a:t>3.2  </a:t>
            </a:r>
            <a:r>
              <a:rPr lang="es-ES" dirty="0" err="1"/>
              <a:t>Acronyms</a:t>
            </a:r>
            <a:r>
              <a:rPr lang="es-ES" dirty="0"/>
              <a:t> and </a:t>
            </a:r>
            <a:r>
              <a:rPr lang="es-ES" dirty="0" err="1"/>
              <a:t>abbreviations</a:t>
            </a:r>
            <a:endParaRPr lang="es-ES" sz="2800" dirty="0"/>
          </a:p>
          <a:p>
            <a:r>
              <a:rPr lang="es-ES" dirty="0"/>
              <a:t>4. </a:t>
            </a:r>
            <a:r>
              <a:rPr lang="es-ES" dirty="0" err="1"/>
              <a:t>Basics</a:t>
            </a:r>
            <a:r>
              <a:rPr lang="es-ES" dirty="0"/>
              <a:t> of </a:t>
            </a:r>
            <a:r>
              <a:rPr lang="es-ES" dirty="0" err="1"/>
              <a:t>multicast</a:t>
            </a:r>
            <a:r>
              <a:rPr lang="es-ES" dirty="0"/>
              <a:t> and local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</a:t>
            </a:r>
          </a:p>
          <a:p>
            <a:r>
              <a:rPr lang="es-ES" dirty="0"/>
              <a:t>5. </a:t>
            </a:r>
            <a:r>
              <a:rPr lang="es-ES" dirty="0" err="1"/>
              <a:t>Theory</a:t>
            </a:r>
            <a:r>
              <a:rPr lang="es-ES" dirty="0"/>
              <a:t> of </a:t>
            </a:r>
            <a:r>
              <a:rPr lang="es-ES" dirty="0" err="1"/>
              <a:t>operation</a:t>
            </a:r>
            <a:r>
              <a:rPr lang="es-ES" dirty="0"/>
              <a:t> </a:t>
            </a:r>
          </a:p>
          <a:p>
            <a:r>
              <a:rPr lang="es-ES" dirty="0"/>
              <a:t>6.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space</a:t>
            </a:r>
            <a:r>
              <a:rPr lang="es-ES" dirty="0"/>
              <a:t> </a:t>
            </a:r>
          </a:p>
          <a:p>
            <a:pPr lvl="1"/>
            <a:r>
              <a:rPr lang="es-ES" dirty="0"/>
              <a:t>6.1  </a:t>
            </a:r>
            <a:r>
              <a:rPr lang="es-ES" dirty="0" err="1"/>
              <a:t>Null</a:t>
            </a:r>
            <a:r>
              <a:rPr lang="es-ES" dirty="0"/>
              <a:t> </a:t>
            </a:r>
            <a:r>
              <a:rPr lang="es-ES" dirty="0" err="1"/>
              <a:t>address</a:t>
            </a:r>
            <a:r>
              <a:rPr lang="es-ES" dirty="0"/>
              <a:t> </a:t>
            </a:r>
          </a:p>
          <a:p>
            <a:pPr lvl="1"/>
            <a:r>
              <a:rPr lang="es-ES" dirty="0"/>
              <a:t>6.2  Default blocks</a:t>
            </a:r>
          </a:p>
          <a:p>
            <a:pPr lvl="1"/>
            <a:r>
              <a:rPr lang="es-ES" dirty="0"/>
              <a:t>6.3  </a:t>
            </a:r>
            <a:r>
              <a:rPr lang="es-ES" dirty="0" err="1"/>
              <a:t>Well-known</a:t>
            </a:r>
            <a:r>
              <a:rPr lang="es-ES" dirty="0"/>
              <a:t> </a:t>
            </a:r>
            <a:r>
              <a:rPr lang="es-ES" dirty="0" err="1"/>
              <a:t>multicast</a:t>
            </a:r>
            <a:r>
              <a:rPr lang="es-ES" dirty="0"/>
              <a:t> </a:t>
            </a:r>
            <a:r>
              <a:rPr lang="es-ES" dirty="0" err="1"/>
              <a:t>addresses</a:t>
            </a:r>
            <a:r>
              <a:rPr lang="es-ES" dirty="0"/>
              <a:t> </a:t>
            </a:r>
          </a:p>
          <a:p>
            <a:r>
              <a:rPr lang="es-ES" dirty="0"/>
              <a:t>7. </a:t>
            </a:r>
            <a:r>
              <a:rPr lang="es-ES" dirty="0" err="1"/>
              <a:t>Message</a:t>
            </a:r>
            <a:r>
              <a:rPr lang="es-ES" dirty="0"/>
              <a:t> </a:t>
            </a:r>
            <a:r>
              <a:rPr lang="es-ES" dirty="0" err="1"/>
              <a:t>formats</a:t>
            </a:r>
            <a:endParaRPr lang="es-ES" dirty="0"/>
          </a:p>
          <a:p>
            <a:pPr lvl="1"/>
            <a:r>
              <a:rPr lang="es-ES" dirty="0"/>
              <a:t>7.1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client</a:t>
            </a:r>
            <a:r>
              <a:rPr lang="es-ES" dirty="0"/>
              <a:t> </a:t>
            </a:r>
            <a:r>
              <a:rPr lang="es-ES" dirty="0" err="1"/>
              <a:t>behavior</a:t>
            </a:r>
            <a:endParaRPr lang="es-ES" dirty="0"/>
          </a:p>
          <a:p>
            <a:pPr lvl="1"/>
            <a:r>
              <a:rPr lang="es-ES" dirty="0"/>
              <a:t>7.2 </a:t>
            </a:r>
            <a:r>
              <a:rPr lang="es-ES" dirty="0" err="1"/>
              <a:t>Address</a:t>
            </a:r>
            <a:r>
              <a:rPr lang="es-ES" dirty="0"/>
              <a:t> server </a:t>
            </a:r>
            <a:r>
              <a:rPr lang="es-ES" dirty="0" err="1"/>
              <a:t>behavior</a:t>
            </a:r>
            <a:r>
              <a:rPr lang="es-ES" dirty="0"/>
              <a:t> </a:t>
            </a:r>
          </a:p>
          <a:p>
            <a:pPr lvl="1"/>
            <a:r>
              <a:rPr lang="es-ES" dirty="0"/>
              <a:t>7.3 Bridge </a:t>
            </a:r>
            <a:r>
              <a:rPr lang="es-ES" dirty="0" err="1"/>
              <a:t>behavior</a:t>
            </a:r>
            <a:r>
              <a:rPr lang="es-ES" dirty="0"/>
              <a:t> </a:t>
            </a:r>
          </a:p>
          <a:p>
            <a:r>
              <a:rPr lang="es-ES" dirty="0"/>
              <a:t>8. </a:t>
            </a:r>
            <a:r>
              <a:rPr lang="es-ES" dirty="0" err="1"/>
              <a:t>Interaction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802.1X, 802.1AE, etc. </a:t>
            </a:r>
          </a:p>
        </p:txBody>
      </p:sp>
    </p:spTree>
    <p:extLst>
      <p:ext uri="{BB962C8B-B14F-4D97-AF65-F5344CB8AC3E}">
        <p14:creationId xmlns:p14="http://schemas.microsoft.com/office/powerpoint/2010/main" val="252594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9D79-CA39-834F-BCE2-C034AF23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Proposed</a:t>
            </a:r>
            <a:r>
              <a:rPr lang="es-ES" dirty="0"/>
              <a:t> </a:t>
            </a:r>
            <a:r>
              <a:rPr lang="es-ES" dirty="0" err="1"/>
              <a:t>ToC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7F5A3-EECA-3145-BB81-B93525FB555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sz="2000" dirty="0"/>
              <a:t>1. </a:t>
            </a:r>
            <a:r>
              <a:rPr lang="es-ES" sz="1800" dirty="0" err="1"/>
              <a:t>Overview</a:t>
            </a:r>
            <a:r>
              <a:rPr lang="es-ES" sz="1800" dirty="0"/>
              <a:t> </a:t>
            </a:r>
          </a:p>
          <a:p>
            <a:r>
              <a:rPr lang="es-ES" sz="1800" dirty="0"/>
              <a:t>1.1 </a:t>
            </a:r>
            <a:r>
              <a:rPr lang="es-ES" sz="1800" dirty="0" err="1"/>
              <a:t>Scope</a:t>
            </a:r>
            <a:endParaRPr lang="es-ES" sz="1800" dirty="0"/>
          </a:p>
          <a:p>
            <a:r>
              <a:rPr lang="es-ES" sz="1800" dirty="0" err="1"/>
              <a:t>Normative</a:t>
            </a:r>
            <a:r>
              <a:rPr lang="es-ES" sz="1800" dirty="0"/>
              <a:t> </a:t>
            </a:r>
            <a:r>
              <a:rPr lang="es-ES" sz="1800" dirty="0" err="1"/>
              <a:t>references</a:t>
            </a:r>
            <a:endParaRPr lang="es-ES" sz="2000" dirty="0"/>
          </a:p>
          <a:p>
            <a:r>
              <a:rPr lang="es-ES" sz="1800" dirty="0" err="1"/>
              <a:t>Definitions</a:t>
            </a:r>
            <a:r>
              <a:rPr lang="es-ES" sz="1800" dirty="0"/>
              <a:t>, </a:t>
            </a:r>
            <a:r>
              <a:rPr lang="es-ES" sz="1800" dirty="0" err="1"/>
              <a:t>acronyms</a:t>
            </a:r>
            <a:r>
              <a:rPr lang="es-ES" sz="1800" dirty="0"/>
              <a:t> and </a:t>
            </a:r>
            <a:r>
              <a:rPr lang="es-ES" sz="1800" dirty="0" err="1"/>
              <a:t>abbreviations</a:t>
            </a:r>
            <a:r>
              <a:rPr lang="es-ES" sz="1800" dirty="0"/>
              <a:t> </a:t>
            </a:r>
          </a:p>
          <a:p>
            <a:pPr lvl="1"/>
            <a:r>
              <a:rPr lang="es-ES" sz="1600" dirty="0"/>
              <a:t>3.1  </a:t>
            </a:r>
            <a:r>
              <a:rPr lang="es-ES" sz="1600" dirty="0" err="1"/>
              <a:t>Definitions</a:t>
            </a:r>
            <a:endParaRPr lang="es-ES" sz="1600" dirty="0"/>
          </a:p>
          <a:p>
            <a:pPr lvl="1"/>
            <a:r>
              <a:rPr lang="es-ES" sz="1800" dirty="0"/>
              <a:t>3.2  </a:t>
            </a:r>
            <a:r>
              <a:rPr lang="es-ES" sz="1600" dirty="0" err="1"/>
              <a:t>Acronyms</a:t>
            </a:r>
            <a:r>
              <a:rPr lang="es-ES" sz="1600" dirty="0"/>
              <a:t> and </a:t>
            </a:r>
            <a:r>
              <a:rPr lang="es-ES" sz="1600" dirty="0" err="1"/>
              <a:t>abbreviations</a:t>
            </a:r>
            <a:endParaRPr lang="es-ES" sz="1800" dirty="0"/>
          </a:p>
          <a:p>
            <a:r>
              <a:rPr lang="es-ES" sz="1800" dirty="0" err="1"/>
              <a:t>Basics</a:t>
            </a:r>
            <a:r>
              <a:rPr lang="es-ES" sz="1800" dirty="0"/>
              <a:t> of </a:t>
            </a:r>
            <a:r>
              <a:rPr lang="es-ES" sz="1800" dirty="0" err="1"/>
              <a:t>multicast</a:t>
            </a:r>
            <a:r>
              <a:rPr lang="es-ES" sz="1800" dirty="0"/>
              <a:t> and local </a:t>
            </a:r>
            <a:r>
              <a:rPr lang="es-ES" sz="1800" dirty="0" err="1"/>
              <a:t>address</a:t>
            </a:r>
            <a:r>
              <a:rPr lang="es-ES" sz="1800" dirty="0"/>
              <a:t> </a:t>
            </a:r>
            <a:r>
              <a:rPr lang="es-ES" sz="1800" dirty="0" err="1"/>
              <a:t>assignment</a:t>
            </a:r>
            <a:r>
              <a:rPr lang="es-ES" sz="1800" dirty="0"/>
              <a:t> </a:t>
            </a:r>
          </a:p>
          <a:p>
            <a:pPr lvl="1"/>
            <a:r>
              <a:rPr lang="es-ES" sz="1600" dirty="0" err="1">
                <a:solidFill>
                  <a:srgbClr val="FF0000"/>
                </a:solidFill>
              </a:rPr>
              <a:t>Architecture</a:t>
            </a:r>
            <a:endParaRPr lang="es-ES" sz="1600" dirty="0">
              <a:solidFill>
                <a:srgbClr val="FF0000"/>
              </a:solidFill>
            </a:endParaRPr>
          </a:p>
          <a:p>
            <a:pPr lvl="2"/>
            <a:r>
              <a:rPr lang="es-ES" sz="1200" dirty="0">
                <a:solidFill>
                  <a:srgbClr val="FF0000"/>
                </a:solidFill>
              </a:rPr>
              <a:t>Proxy</a:t>
            </a:r>
          </a:p>
          <a:p>
            <a:pPr lvl="2"/>
            <a:r>
              <a:rPr lang="es-ES" sz="1200" dirty="0">
                <a:solidFill>
                  <a:srgbClr val="FF0000"/>
                </a:solidFill>
              </a:rPr>
              <a:t>DHCP</a:t>
            </a:r>
          </a:p>
          <a:p>
            <a:pPr lvl="1"/>
            <a:r>
              <a:rPr lang="es-ES" sz="1600" dirty="0" err="1">
                <a:solidFill>
                  <a:srgbClr val="FF0000"/>
                </a:solidFill>
              </a:rPr>
              <a:t>Identifiers</a:t>
            </a:r>
            <a:endParaRPr lang="es-ES" sz="1600" dirty="0">
              <a:solidFill>
                <a:srgbClr val="FF0000"/>
              </a:solidFill>
            </a:endParaRPr>
          </a:p>
          <a:p>
            <a:r>
              <a:rPr lang="es-ES" sz="1800" dirty="0" err="1"/>
              <a:t>Theory</a:t>
            </a:r>
            <a:r>
              <a:rPr lang="es-ES" sz="1800" dirty="0"/>
              <a:t> of </a:t>
            </a:r>
            <a:r>
              <a:rPr lang="es-ES" sz="1800" dirty="0" err="1"/>
              <a:t>operation</a:t>
            </a:r>
            <a:r>
              <a:rPr lang="es-ES" sz="1800" dirty="0"/>
              <a:t> </a:t>
            </a:r>
          </a:p>
          <a:p>
            <a:r>
              <a:rPr lang="es-ES" sz="1800" dirty="0" err="1"/>
              <a:t>Address</a:t>
            </a:r>
            <a:r>
              <a:rPr lang="es-ES" sz="1800" dirty="0"/>
              <a:t> </a:t>
            </a:r>
            <a:r>
              <a:rPr lang="es-ES" sz="1800" dirty="0" err="1"/>
              <a:t>space</a:t>
            </a:r>
            <a:r>
              <a:rPr lang="es-ES" sz="1800" dirty="0"/>
              <a:t> </a:t>
            </a:r>
          </a:p>
          <a:p>
            <a:endParaRPr lang="es-E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37E55-0B44-4D46-9F2C-E4A9ECBC45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sz="1800" dirty="0"/>
              <a:t>6.1  </a:t>
            </a:r>
            <a:r>
              <a:rPr lang="es-ES" sz="1800" dirty="0" err="1"/>
              <a:t>Null</a:t>
            </a:r>
            <a:r>
              <a:rPr lang="es-ES" sz="1800" dirty="0"/>
              <a:t> </a:t>
            </a:r>
            <a:r>
              <a:rPr lang="es-ES" sz="1800" dirty="0" err="1"/>
              <a:t>address</a:t>
            </a:r>
            <a:r>
              <a:rPr lang="es-ES" sz="1800" dirty="0"/>
              <a:t> </a:t>
            </a:r>
          </a:p>
          <a:p>
            <a:r>
              <a:rPr lang="es-ES" sz="1800" dirty="0"/>
              <a:t>6.2  Default blocks: </a:t>
            </a:r>
          </a:p>
          <a:p>
            <a:pPr lvl="1"/>
            <a:r>
              <a:rPr lang="es-ES" sz="1600" dirty="0">
                <a:solidFill>
                  <a:srgbClr val="FF0000"/>
                </a:solidFill>
              </a:rPr>
              <a:t>Blocks </a:t>
            </a:r>
            <a:r>
              <a:rPr lang="es-ES" sz="1600" dirty="0" err="1">
                <a:solidFill>
                  <a:srgbClr val="FF0000"/>
                </a:solidFill>
              </a:rPr>
              <a:t>reserved</a:t>
            </a:r>
            <a:r>
              <a:rPr lang="es-ES" sz="1600" dirty="0">
                <a:solidFill>
                  <a:srgbClr val="FF0000"/>
                </a:solidFill>
              </a:rPr>
              <a:t> </a:t>
            </a:r>
            <a:r>
              <a:rPr lang="es-ES" sz="1600" dirty="0" err="1">
                <a:solidFill>
                  <a:srgbClr val="FF0000"/>
                </a:solidFill>
              </a:rPr>
              <a:t>for</a:t>
            </a:r>
            <a:r>
              <a:rPr lang="es-ES" sz="1600" dirty="0">
                <a:solidFill>
                  <a:srgbClr val="FF0000"/>
                </a:solidFill>
              </a:rPr>
              <a:t> </a:t>
            </a:r>
            <a:r>
              <a:rPr lang="es-ES" sz="1600" dirty="0" err="1">
                <a:solidFill>
                  <a:srgbClr val="FF0000"/>
                </a:solidFill>
              </a:rPr>
              <a:t>randomnization</a:t>
            </a:r>
            <a:r>
              <a:rPr lang="es-ES" sz="1600" dirty="0">
                <a:solidFill>
                  <a:srgbClr val="FF0000"/>
                </a:solidFill>
              </a:rPr>
              <a:t> </a:t>
            </a:r>
          </a:p>
          <a:p>
            <a:r>
              <a:rPr lang="es-ES" sz="1800" dirty="0"/>
              <a:t>6.3  </a:t>
            </a:r>
            <a:r>
              <a:rPr lang="es-ES" sz="1800" dirty="0" err="1"/>
              <a:t>Well-known</a:t>
            </a:r>
            <a:r>
              <a:rPr lang="es-ES" sz="1800" dirty="0"/>
              <a:t> </a:t>
            </a:r>
            <a:r>
              <a:rPr lang="es-ES" sz="1800" dirty="0" err="1"/>
              <a:t>multicast</a:t>
            </a:r>
            <a:r>
              <a:rPr lang="es-ES" sz="1800" dirty="0"/>
              <a:t> </a:t>
            </a:r>
            <a:r>
              <a:rPr lang="es-ES" sz="1800" dirty="0" err="1"/>
              <a:t>addresses</a:t>
            </a:r>
            <a:r>
              <a:rPr lang="es-ES" sz="1800" dirty="0"/>
              <a:t> </a:t>
            </a:r>
          </a:p>
          <a:p>
            <a:r>
              <a:rPr lang="es-ES" sz="1800" dirty="0" err="1">
                <a:solidFill>
                  <a:srgbClr val="FF0000"/>
                </a:solidFill>
              </a:rPr>
              <a:t>Protocol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definitions</a:t>
            </a:r>
            <a:endParaRPr lang="es-ES" sz="1800" dirty="0">
              <a:solidFill>
                <a:srgbClr val="FF0000"/>
              </a:solidFill>
            </a:endParaRPr>
          </a:p>
          <a:p>
            <a:pPr lvl="1"/>
            <a:r>
              <a:rPr lang="es-ES" sz="1600" dirty="0" err="1">
                <a:solidFill>
                  <a:srgbClr val="FF0000"/>
                </a:solidFill>
              </a:rPr>
              <a:t>Unicast</a:t>
            </a:r>
            <a:r>
              <a:rPr lang="es-ES" sz="1600" dirty="0">
                <a:solidFill>
                  <a:srgbClr val="FF0000"/>
                </a:solidFill>
              </a:rPr>
              <a:t> </a:t>
            </a:r>
            <a:r>
              <a:rPr lang="es-ES" sz="1600" dirty="0" err="1">
                <a:solidFill>
                  <a:srgbClr val="FF0000"/>
                </a:solidFill>
              </a:rPr>
              <a:t>self-assignment</a:t>
            </a:r>
            <a:endParaRPr lang="es-ES" sz="1600" dirty="0">
              <a:solidFill>
                <a:srgbClr val="FF0000"/>
              </a:solidFill>
            </a:endParaRPr>
          </a:p>
          <a:p>
            <a:pPr lvl="1"/>
            <a:r>
              <a:rPr lang="es-ES" sz="1600" dirty="0" err="1">
                <a:solidFill>
                  <a:srgbClr val="FF0000"/>
                </a:solidFill>
              </a:rPr>
              <a:t>Multicast</a:t>
            </a:r>
            <a:r>
              <a:rPr lang="es-ES" sz="1600" dirty="0">
                <a:solidFill>
                  <a:srgbClr val="FF0000"/>
                </a:solidFill>
              </a:rPr>
              <a:t> </a:t>
            </a:r>
            <a:r>
              <a:rPr lang="es-ES" sz="1600" dirty="0" err="1">
                <a:solidFill>
                  <a:srgbClr val="FF0000"/>
                </a:solidFill>
              </a:rPr>
              <a:t>self-assignment</a:t>
            </a:r>
            <a:endParaRPr lang="es-ES" sz="1600" dirty="0">
              <a:solidFill>
                <a:srgbClr val="FF0000"/>
              </a:solidFill>
            </a:endParaRPr>
          </a:p>
          <a:p>
            <a:pPr lvl="1"/>
            <a:r>
              <a:rPr lang="es-ES" sz="1600" dirty="0">
                <a:solidFill>
                  <a:srgbClr val="FF0000"/>
                </a:solidFill>
              </a:rPr>
              <a:t>Local </a:t>
            </a:r>
            <a:r>
              <a:rPr lang="es-ES" sz="1600" dirty="0" err="1">
                <a:solidFill>
                  <a:srgbClr val="FF0000"/>
                </a:solidFill>
              </a:rPr>
              <a:t>Address</a:t>
            </a:r>
            <a:r>
              <a:rPr lang="es-ES" sz="1600" dirty="0">
                <a:solidFill>
                  <a:srgbClr val="FF0000"/>
                </a:solidFill>
              </a:rPr>
              <a:t> </a:t>
            </a:r>
            <a:r>
              <a:rPr lang="es-ES" sz="1600" dirty="0" err="1">
                <a:solidFill>
                  <a:srgbClr val="FF0000"/>
                </a:solidFill>
              </a:rPr>
              <a:t>Assignment</a:t>
            </a:r>
            <a:r>
              <a:rPr lang="es-ES" sz="1600" dirty="0">
                <a:solidFill>
                  <a:srgbClr val="FF0000"/>
                </a:solidFill>
              </a:rPr>
              <a:t> </a:t>
            </a:r>
            <a:r>
              <a:rPr lang="es-ES" sz="1600" dirty="0" err="1">
                <a:solidFill>
                  <a:srgbClr val="FF0000"/>
                </a:solidFill>
              </a:rPr>
              <a:t>Protocol</a:t>
            </a:r>
            <a:r>
              <a:rPr lang="es-ES" sz="1600" dirty="0">
                <a:solidFill>
                  <a:srgbClr val="FF0000"/>
                </a:solidFill>
              </a:rPr>
              <a:t> (LAAP)</a:t>
            </a:r>
          </a:p>
          <a:p>
            <a:r>
              <a:rPr lang="es-ES" sz="2000" dirty="0" err="1">
                <a:solidFill>
                  <a:srgbClr val="FF0000"/>
                </a:solidFill>
              </a:rPr>
              <a:t>Interaction</a:t>
            </a:r>
            <a:r>
              <a:rPr lang="es-ES" sz="2000" dirty="0">
                <a:solidFill>
                  <a:srgbClr val="FF0000"/>
                </a:solidFill>
              </a:rPr>
              <a:t> </a:t>
            </a:r>
            <a:r>
              <a:rPr lang="es-ES" sz="2000" dirty="0" err="1">
                <a:solidFill>
                  <a:srgbClr val="FF0000"/>
                </a:solidFill>
              </a:rPr>
              <a:t>with</a:t>
            </a:r>
            <a:r>
              <a:rPr lang="es-ES" sz="2000" dirty="0">
                <a:solidFill>
                  <a:srgbClr val="FF0000"/>
                </a:solidFill>
              </a:rPr>
              <a:t> DHCP</a:t>
            </a:r>
          </a:p>
          <a:p>
            <a:r>
              <a:rPr lang="es-ES" sz="2000" dirty="0">
                <a:solidFill>
                  <a:srgbClr val="FF0000"/>
                </a:solidFill>
              </a:rPr>
              <a:t>Discovery of MAC </a:t>
            </a:r>
            <a:r>
              <a:rPr lang="es-ES" sz="2000" dirty="0" err="1">
                <a:solidFill>
                  <a:srgbClr val="FF0000"/>
                </a:solidFill>
              </a:rPr>
              <a:t>Address</a:t>
            </a:r>
            <a:r>
              <a:rPr lang="es-ES" sz="2000" dirty="0">
                <a:solidFill>
                  <a:srgbClr val="FF0000"/>
                </a:solidFill>
              </a:rPr>
              <a:t> Local </a:t>
            </a:r>
            <a:r>
              <a:rPr lang="es-ES" sz="2000" dirty="0" err="1">
                <a:solidFill>
                  <a:srgbClr val="FF0000"/>
                </a:solidFill>
              </a:rPr>
              <a:t>Policies</a:t>
            </a:r>
            <a:endParaRPr lang="es-ES" sz="2000" dirty="0">
              <a:solidFill>
                <a:srgbClr val="FF0000"/>
              </a:solidFill>
            </a:endParaRPr>
          </a:p>
          <a:p>
            <a:pPr lvl="1"/>
            <a:r>
              <a:rPr lang="es-ES" sz="1600" dirty="0">
                <a:solidFill>
                  <a:srgbClr val="FF0000"/>
                </a:solidFill>
              </a:rPr>
              <a:t>WLAN</a:t>
            </a:r>
          </a:p>
          <a:p>
            <a:pPr lvl="1"/>
            <a:r>
              <a:rPr lang="es-ES" sz="1600" dirty="0">
                <a:solidFill>
                  <a:srgbClr val="FF0000"/>
                </a:solidFill>
              </a:rPr>
              <a:t>WIRED</a:t>
            </a:r>
          </a:p>
          <a:p>
            <a:r>
              <a:rPr lang="es-ES" sz="1800" dirty="0" err="1"/>
              <a:t>Interaction</a:t>
            </a:r>
            <a:r>
              <a:rPr lang="es-ES" sz="1800" dirty="0"/>
              <a:t> </a:t>
            </a:r>
            <a:r>
              <a:rPr lang="es-ES" sz="1800" dirty="0" err="1"/>
              <a:t>with</a:t>
            </a:r>
            <a:r>
              <a:rPr lang="es-ES" sz="1800" dirty="0"/>
              <a:t> 802.1X, 802.1AE, etc. </a:t>
            </a:r>
            <a:r>
              <a:rPr lang="es-ES" sz="1800" dirty="0">
                <a:solidFill>
                  <a:srgbClr val="FF0000"/>
                </a:solidFill>
              </a:rPr>
              <a:t>(</a:t>
            </a:r>
            <a:r>
              <a:rPr lang="es-ES" sz="1800" dirty="0" err="1">
                <a:solidFill>
                  <a:srgbClr val="FF0000"/>
                </a:solidFill>
              </a:rPr>
              <a:t>this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must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include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deviceID</a:t>
            </a:r>
            <a:r>
              <a:rPr lang="es-ES" sz="1800" dirty="0">
                <a:solidFill>
                  <a:srgbClr val="FF0000"/>
                </a:solidFill>
              </a:rPr>
              <a:t>)</a:t>
            </a:r>
          </a:p>
          <a:p>
            <a:r>
              <a:rPr lang="es-ES" sz="1800" dirty="0" err="1">
                <a:solidFill>
                  <a:srgbClr val="FF0000"/>
                </a:solidFill>
              </a:rPr>
              <a:t>Appendix</a:t>
            </a:r>
            <a:endParaRPr lang="es-ES" sz="1800" dirty="0">
              <a:solidFill>
                <a:srgbClr val="FF0000"/>
              </a:solidFill>
            </a:endParaRPr>
          </a:p>
          <a:p>
            <a:pPr lvl="1"/>
            <a:r>
              <a:rPr lang="es-ES" sz="1400" dirty="0">
                <a:solidFill>
                  <a:srgbClr val="FF0000"/>
                </a:solidFill>
              </a:rPr>
              <a:t>IEEE 802.11PAD</a:t>
            </a:r>
          </a:p>
          <a:p>
            <a:pPr lvl="1"/>
            <a:r>
              <a:rPr lang="es-ES" sz="1400" dirty="0" err="1">
                <a:solidFill>
                  <a:srgbClr val="FF0000"/>
                </a:solidFill>
              </a:rPr>
              <a:t>Deployment</a:t>
            </a:r>
            <a:r>
              <a:rPr lang="es-ES" sz="1400" dirty="0">
                <a:solidFill>
                  <a:srgbClr val="FF0000"/>
                </a:solidFill>
              </a:rPr>
              <a:t> </a:t>
            </a:r>
            <a:r>
              <a:rPr lang="es-ES" sz="1400" dirty="0" err="1">
                <a:solidFill>
                  <a:srgbClr val="FF0000"/>
                </a:solidFill>
              </a:rPr>
              <a:t>scenarios</a:t>
            </a:r>
            <a:endParaRPr lang="es-ES" sz="1400" dirty="0">
              <a:solidFill>
                <a:srgbClr val="FF0000"/>
              </a:solidFill>
            </a:endParaRPr>
          </a:p>
          <a:p>
            <a:endParaRPr lang="es-ES" sz="6600" dirty="0"/>
          </a:p>
        </p:txBody>
      </p:sp>
    </p:spTree>
    <p:extLst>
      <p:ext uri="{BB962C8B-B14F-4D97-AF65-F5344CB8AC3E}">
        <p14:creationId xmlns:p14="http://schemas.microsoft.com/office/powerpoint/2010/main" val="123088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30628-FD3F-9240-BB93-E9491DDBA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Open </a:t>
            </a:r>
            <a:r>
              <a:rPr lang="es-ES" dirty="0" err="1"/>
              <a:t>topics</a:t>
            </a:r>
            <a:endParaRPr lang="es-E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DE99404-B210-4C48-A2E5-B44AD74AA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err="1"/>
              <a:t>Identifiers</a:t>
            </a:r>
            <a:endParaRPr lang="es-ES" dirty="0"/>
          </a:p>
          <a:p>
            <a:pPr lvl="1"/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must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identifiers</a:t>
            </a:r>
            <a:r>
              <a:rPr lang="es-ES" dirty="0"/>
              <a:t> to </a:t>
            </a:r>
            <a:r>
              <a:rPr lang="es-ES" dirty="0" err="1"/>
              <a:t>enable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mapping</a:t>
            </a:r>
            <a:r>
              <a:rPr lang="es-ES" dirty="0"/>
              <a:t> of </a:t>
            </a:r>
            <a:r>
              <a:rPr lang="es-ES" dirty="0" err="1"/>
              <a:t>STAs</a:t>
            </a:r>
            <a:r>
              <a:rPr lang="es-ES" dirty="0"/>
              <a:t> to </a:t>
            </a:r>
            <a:r>
              <a:rPr lang="es-ES" dirty="0" err="1"/>
              <a:t>known</a:t>
            </a:r>
            <a:r>
              <a:rPr lang="es-ES" dirty="0"/>
              <a:t> MAC </a:t>
            </a:r>
            <a:r>
              <a:rPr lang="es-ES" dirty="0" err="1"/>
              <a:t>address</a:t>
            </a:r>
            <a:endParaRPr lang="es-ES" dirty="0"/>
          </a:p>
          <a:p>
            <a:pPr lvl="2"/>
            <a:r>
              <a:rPr lang="es-ES" dirty="0" err="1"/>
              <a:t>Requirement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WBA?</a:t>
            </a:r>
          </a:p>
          <a:p>
            <a:pPr lvl="1"/>
            <a:r>
              <a:rPr lang="es-ES" dirty="0" err="1"/>
              <a:t>Identifier</a:t>
            </a:r>
            <a:r>
              <a:rPr lang="es-ES" dirty="0"/>
              <a:t> </a:t>
            </a:r>
            <a:r>
              <a:rPr lang="es-ES" dirty="0" err="1"/>
              <a:t>does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need</a:t>
            </a:r>
            <a:r>
              <a:rPr lang="es-ES" dirty="0"/>
              <a:t> to be </a:t>
            </a:r>
            <a:r>
              <a:rPr lang="es-ES" dirty="0" err="1"/>
              <a:t>unique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STA, </a:t>
            </a:r>
            <a:r>
              <a:rPr lang="es-ES" dirty="0" err="1"/>
              <a:t>it</a:t>
            </a:r>
            <a:r>
              <a:rPr lang="es-ES" dirty="0"/>
              <a:t> can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multiple</a:t>
            </a:r>
            <a:r>
              <a:rPr lang="es-ES" dirty="0"/>
              <a:t> </a:t>
            </a:r>
            <a:r>
              <a:rPr lang="es-ES" dirty="0" err="1"/>
              <a:t>Ids</a:t>
            </a:r>
            <a:r>
              <a:rPr lang="es-ES" dirty="0"/>
              <a:t> and use </a:t>
            </a:r>
            <a:r>
              <a:rPr lang="es-ES" dirty="0" err="1"/>
              <a:t>them</a:t>
            </a:r>
            <a:r>
              <a:rPr lang="es-ES" dirty="0"/>
              <a:t> as </a:t>
            </a:r>
            <a:r>
              <a:rPr lang="es-ES" dirty="0" err="1"/>
              <a:t>required</a:t>
            </a:r>
            <a:r>
              <a:rPr lang="es-ES" dirty="0"/>
              <a:t>.</a:t>
            </a:r>
          </a:p>
          <a:p>
            <a:pPr lvl="2"/>
            <a:r>
              <a:rPr lang="es-ES" dirty="0" err="1"/>
              <a:t>Potentially</a:t>
            </a:r>
            <a:r>
              <a:rPr lang="es-ES" dirty="0"/>
              <a:t> </a:t>
            </a:r>
            <a:r>
              <a:rPr lang="es-ES" dirty="0" err="1"/>
              <a:t>one</a:t>
            </a:r>
            <a:r>
              <a:rPr lang="es-ES" dirty="0"/>
              <a:t> per </a:t>
            </a:r>
            <a:r>
              <a:rPr lang="es-ES" dirty="0" err="1"/>
              <a:t>point</a:t>
            </a:r>
            <a:r>
              <a:rPr lang="es-ES" dirty="0"/>
              <a:t> of </a:t>
            </a:r>
            <a:r>
              <a:rPr lang="es-ES" dirty="0" err="1"/>
              <a:t>attachment</a:t>
            </a:r>
            <a:endParaRPr lang="es-ES" dirty="0"/>
          </a:p>
          <a:p>
            <a:pPr lvl="1"/>
            <a:r>
              <a:rPr lang="es-ES" dirty="0"/>
              <a:t>Do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need</a:t>
            </a:r>
            <a:r>
              <a:rPr lang="es-ES" dirty="0"/>
              <a:t> to </a:t>
            </a:r>
            <a:r>
              <a:rPr lang="es-ES" dirty="0" err="1"/>
              <a:t>specify</a:t>
            </a:r>
            <a:r>
              <a:rPr lang="es-ES" dirty="0"/>
              <a:t> </a:t>
            </a:r>
            <a:r>
              <a:rPr lang="es-ES" dirty="0" err="1"/>
              <a:t>some</a:t>
            </a:r>
            <a:r>
              <a:rPr lang="es-ES" dirty="0"/>
              <a:t> </a:t>
            </a:r>
            <a:r>
              <a:rPr lang="es-ES" dirty="0" err="1"/>
              <a:t>bunding</a:t>
            </a:r>
            <a:r>
              <a:rPr lang="es-ES" dirty="0"/>
              <a:t> </a:t>
            </a:r>
            <a:r>
              <a:rPr lang="es-ES" dirty="0" err="1"/>
              <a:t>between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ID and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address</a:t>
            </a:r>
            <a:r>
              <a:rPr lang="es-ES" dirty="0"/>
              <a:t>?</a:t>
            </a:r>
          </a:p>
          <a:p>
            <a:pPr lvl="2"/>
            <a:r>
              <a:rPr lang="es-ES" dirty="0" err="1"/>
              <a:t>Cryptographic</a:t>
            </a:r>
            <a:r>
              <a:rPr lang="es-ES" dirty="0"/>
              <a:t> </a:t>
            </a:r>
            <a:r>
              <a:rPr lang="es-ES" dirty="0" err="1"/>
              <a:t>relation</a:t>
            </a:r>
            <a:endParaRPr lang="es-ES" dirty="0"/>
          </a:p>
          <a:p>
            <a:pPr lvl="1"/>
            <a:r>
              <a:rPr lang="es-ES" dirty="0"/>
              <a:t>64 bits? </a:t>
            </a:r>
            <a:r>
              <a:rPr lang="es-ES" dirty="0" err="1"/>
              <a:t>Randomnly</a:t>
            </a:r>
            <a:r>
              <a:rPr lang="es-ES" dirty="0"/>
              <a:t> </a:t>
            </a:r>
            <a:r>
              <a:rPr lang="es-ES" dirty="0" err="1"/>
              <a:t>choosen</a:t>
            </a:r>
            <a:r>
              <a:rPr lang="es-ES" dirty="0"/>
              <a:t>?</a:t>
            </a:r>
          </a:p>
          <a:p>
            <a:r>
              <a:rPr lang="es-ES" dirty="0"/>
              <a:t>DHCP </a:t>
            </a:r>
            <a:r>
              <a:rPr lang="es-ES" dirty="0" err="1"/>
              <a:t>interaction</a:t>
            </a:r>
            <a:endParaRPr lang="es-ES" dirty="0"/>
          </a:p>
          <a:p>
            <a:pPr lvl="1"/>
            <a:r>
              <a:rPr lang="es-ES" dirty="0" err="1"/>
              <a:t>Shall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asume </a:t>
            </a:r>
            <a:r>
              <a:rPr lang="es-ES" dirty="0" err="1"/>
              <a:t>Proxies</a:t>
            </a:r>
            <a:r>
              <a:rPr lang="es-ES" dirty="0"/>
              <a:t> are </a:t>
            </a:r>
            <a:r>
              <a:rPr lang="es-ES" dirty="0" err="1"/>
              <a:t>able</a:t>
            </a:r>
            <a:r>
              <a:rPr lang="es-ES" dirty="0"/>
              <a:t> to </a:t>
            </a:r>
            <a:r>
              <a:rPr lang="es-ES" dirty="0" err="1"/>
              <a:t>get</a:t>
            </a:r>
            <a:r>
              <a:rPr lang="es-ES" dirty="0"/>
              <a:t> </a:t>
            </a:r>
            <a:r>
              <a:rPr lang="es-ES" dirty="0" err="1"/>
              <a:t>pull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r>
              <a:rPr lang="es-ES" dirty="0"/>
              <a:t> </a:t>
            </a:r>
            <a:r>
              <a:rPr lang="es-ES" dirty="0" err="1"/>
              <a:t>out</a:t>
            </a:r>
            <a:r>
              <a:rPr lang="es-ES" dirty="0"/>
              <a:t> of DHCP? Of </a:t>
            </a:r>
            <a:r>
              <a:rPr lang="es-ES" dirty="0" err="1"/>
              <a:t>any</a:t>
            </a:r>
            <a:r>
              <a:rPr lang="es-ES" dirty="0"/>
              <a:t> </a:t>
            </a:r>
            <a:r>
              <a:rPr lang="es-ES" dirty="0" err="1"/>
              <a:t>quadrant</a:t>
            </a:r>
            <a:r>
              <a:rPr lang="es-E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781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A03A7-8198-F24C-A530-815493BC3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Open </a:t>
            </a:r>
            <a:r>
              <a:rPr lang="es-ES" dirty="0" err="1"/>
              <a:t>Points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97293-87D1-754C-A52B-9F46FB410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Shall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use MAAP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multicast</a:t>
            </a:r>
            <a:r>
              <a:rPr lang="es-ES" dirty="0"/>
              <a:t> </a:t>
            </a:r>
            <a:r>
              <a:rPr lang="es-ES" dirty="0" err="1"/>
              <a:t>addresses</a:t>
            </a:r>
            <a:r>
              <a:rPr lang="es-ES" dirty="0"/>
              <a:t>?</a:t>
            </a:r>
          </a:p>
          <a:p>
            <a:pPr lvl="1"/>
            <a:r>
              <a:rPr lang="es-ES" dirty="0"/>
              <a:t>Do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need</a:t>
            </a:r>
            <a:r>
              <a:rPr lang="es-ES" dirty="0"/>
              <a:t> a new </a:t>
            </a:r>
            <a:r>
              <a:rPr lang="es-ES" dirty="0" err="1"/>
              <a:t>redefinition</a:t>
            </a:r>
            <a:r>
              <a:rPr lang="es-ES" dirty="0"/>
              <a:t> of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multicast</a:t>
            </a:r>
            <a:r>
              <a:rPr lang="es-ES" dirty="0"/>
              <a:t>? </a:t>
            </a:r>
          </a:p>
          <a:p>
            <a:pPr lvl="1"/>
            <a:r>
              <a:rPr lang="es-ES" dirty="0" err="1"/>
              <a:t>Probably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a </a:t>
            </a:r>
            <a:r>
              <a:rPr lang="es-ES" dirty="0" err="1"/>
              <a:t>problem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multicast</a:t>
            </a:r>
            <a:r>
              <a:rPr lang="es-ES" dirty="0"/>
              <a:t> </a:t>
            </a:r>
            <a:r>
              <a:rPr lang="es-ES" dirty="0" err="1"/>
              <a:t>pull</a:t>
            </a:r>
            <a:r>
              <a:rPr lang="es-ES" dirty="0"/>
              <a:t>, </a:t>
            </a:r>
            <a:r>
              <a:rPr lang="es-ES" dirty="0" err="1"/>
              <a:t>specified</a:t>
            </a:r>
            <a:r>
              <a:rPr lang="es-ES" dirty="0"/>
              <a:t> in 1722</a:t>
            </a:r>
          </a:p>
          <a:p>
            <a:r>
              <a:rPr lang="es-ES" dirty="0"/>
              <a:t>Blocks of </a:t>
            </a:r>
            <a:r>
              <a:rPr lang="es-ES" dirty="0" err="1"/>
              <a:t>addresses</a:t>
            </a:r>
            <a:r>
              <a:rPr lang="es-ES" dirty="0"/>
              <a:t> and </a:t>
            </a:r>
            <a:r>
              <a:rPr lang="es-ES" dirty="0" err="1"/>
              <a:t>allocation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endParaRPr lang="es-ES" dirty="0"/>
          </a:p>
          <a:p>
            <a:pPr lvl="1"/>
            <a:r>
              <a:rPr lang="es-ES" dirty="0" err="1"/>
              <a:t>What</a:t>
            </a:r>
            <a:r>
              <a:rPr lang="es-ES" dirty="0"/>
              <a:t> can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safely</a:t>
            </a:r>
            <a:r>
              <a:rPr lang="es-ES" dirty="0"/>
              <a:t> </a:t>
            </a:r>
            <a:r>
              <a:rPr lang="es-ES" dirty="0" err="1"/>
              <a:t>used</a:t>
            </a:r>
            <a:r>
              <a:rPr lang="es-ES" dirty="0"/>
              <a:t> as </a:t>
            </a:r>
            <a:r>
              <a:rPr lang="es-ES" dirty="0" err="1"/>
              <a:t>source</a:t>
            </a:r>
            <a:r>
              <a:rPr lang="es-ES" dirty="0"/>
              <a:t> </a:t>
            </a:r>
            <a:r>
              <a:rPr lang="es-ES" dirty="0" err="1"/>
              <a:t>address</a:t>
            </a:r>
            <a:r>
              <a:rPr lang="es-ES" dirty="0"/>
              <a:t> in </a:t>
            </a:r>
            <a:r>
              <a:rPr lang="es-ES" dirty="0" err="1"/>
              <a:t>self-assignment</a:t>
            </a:r>
            <a:r>
              <a:rPr lang="es-ES" dirty="0"/>
              <a:t>?</a:t>
            </a:r>
          </a:p>
          <a:p>
            <a:pPr lvl="2"/>
            <a:r>
              <a:rPr lang="es-ES" dirty="0"/>
              <a:t>EUI-48?</a:t>
            </a:r>
          </a:p>
          <a:p>
            <a:pPr lvl="1"/>
            <a:r>
              <a:rPr lang="es-ES" dirty="0"/>
              <a:t>Do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want</a:t>
            </a:r>
            <a:r>
              <a:rPr lang="es-ES" dirty="0"/>
              <a:t> to define a default block of </a:t>
            </a:r>
            <a:r>
              <a:rPr lang="es-ES" dirty="0" err="1"/>
              <a:t>addresses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randomisation</a:t>
            </a:r>
            <a:r>
              <a:rPr lang="es-ES" dirty="0"/>
              <a:t>?</a:t>
            </a:r>
          </a:p>
          <a:p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something</a:t>
            </a:r>
            <a:r>
              <a:rPr lang="es-ES" dirty="0"/>
              <a:t> </a:t>
            </a:r>
            <a:r>
              <a:rPr lang="es-ES" dirty="0" err="1"/>
              <a:t>working</a:t>
            </a:r>
            <a:r>
              <a:rPr lang="es-ES" dirty="0"/>
              <a:t> to </a:t>
            </a:r>
            <a:r>
              <a:rPr lang="es-ES" dirty="0" err="1"/>
              <a:t>discover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MAC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Policy</a:t>
            </a:r>
            <a:r>
              <a:rPr lang="es-ES" dirty="0"/>
              <a:t> in IEEE 802.11</a:t>
            </a:r>
          </a:p>
          <a:p>
            <a:pPr lvl="1"/>
            <a:r>
              <a:rPr lang="es-ES" dirty="0" err="1"/>
              <a:t>What</a:t>
            </a:r>
            <a:r>
              <a:rPr lang="es-ES" dirty="0"/>
              <a:t> do </a:t>
            </a:r>
            <a:r>
              <a:rPr lang="es-ES" dirty="0" err="1"/>
              <a:t>we</a:t>
            </a:r>
            <a:r>
              <a:rPr lang="es-ES" dirty="0"/>
              <a:t> do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wired</a:t>
            </a:r>
            <a:r>
              <a:rPr lang="es-ES" dirty="0"/>
              <a:t>? </a:t>
            </a:r>
            <a:r>
              <a:rPr lang="es-ES"/>
              <a:t>LDP?</a:t>
            </a:r>
            <a:endParaRPr lang="es-ES" dirty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911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226</Words>
  <Application>Microsoft Macintosh PowerPoint</Application>
  <PresentationFormat>Widescreen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 Theme</vt:lpstr>
      <vt:lpstr>IEEE 802.1CQ ToC</vt:lpstr>
      <vt:lpstr>Current state</vt:lpstr>
      <vt:lpstr>Proposed ToC</vt:lpstr>
      <vt:lpstr>Open topics</vt:lpstr>
      <vt:lpstr>Open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802.1CQ ToC</dc:title>
  <dc:creator>Antonio de la Oliva</dc:creator>
  <cp:lastModifiedBy>Antonio de la Oliva</cp:lastModifiedBy>
  <cp:revision>4</cp:revision>
  <dcterms:created xsi:type="dcterms:W3CDTF">2019-03-10T13:06:07Z</dcterms:created>
  <dcterms:modified xsi:type="dcterms:W3CDTF">2019-03-11T20:29:12Z</dcterms:modified>
</cp:coreProperties>
</file>