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262" r:id="rId2"/>
    <p:sldId id="263" r:id="rId3"/>
    <p:sldId id="264" r:id="rId4"/>
    <p:sldId id="265" r:id="rId5"/>
    <p:sldId id="266" r:id="rId6"/>
  </p:sldIdLst>
  <p:sldSz cx="9144000" cy="5143500" type="screen16x9"/>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804" autoAdjust="0"/>
    <p:restoredTop sz="95559" autoAdjust="0"/>
  </p:normalViewPr>
  <p:slideViewPr>
    <p:cSldViewPr>
      <p:cViewPr varScale="1">
        <p:scale>
          <a:sx n="132" d="100"/>
          <a:sy n="132" d="100"/>
        </p:scale>
        <p:origin x="184" y="312"/>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a:prstGeom prst="rect">
            <a:avLst/>
          </a:prstGeom>
        </p:spPr>
        <p:txBody>
          <a:bodyPr vert="horz"/>
          <a:lstStyle>
            <a:lvl1pPr>
              <a:defRPr sz="3200">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2914650"/>
            <a:ext cx="6400800" cy="1314450"/>
          </a:xfrm>
          <a:prstGeom prst="rect">
            <a:avLst/>
          </a:prstGeom>
        </p:spPr>
        <p:txBody>
          <a:bodyPr vert="horz"/>
          <a:lstStyle>
            <a:lvl1pPr marL="0" indent="0" algn="ctr">
              <a:buNone/>
              <a:defRPr sz="2800">
                <a:latin typeface="Arial" pitchFamily="34" charset="0"/>
                <a:cs typeface="Arial" pitchFamily="34" charset="0"/>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vert="horz" anchor="ctr" anchorCtr="1"/>
          <a:lstStyle>
            <a:lvl1pPr>
              <a:defRPr sz="2800">
                <a:latin typeface="Arial" pitchFamily="34" charset="0"/>
                <a:cs typeface="Arial"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457200" y="1200151"/>
            <a:ext cx="8229600" cy="3394472"/>
          </a:xfrm>
          <a:prstGeom prst="rect">
            <a:avLst/>
          </a:prstGeom>
        </p:spPr>
        <p:txBody>
          <a:bodyPr vert="horz">
            <a:normAutofit/>
          </a:bodyPr>
          <a:lstStyle>
            <a:lvl1pPr>
              <a:defRPr>
                <a:latin typeface="Arial" pitchFamily="34" charset="0"/>
                <a:cs typeface="Arial" pitchFamily="34" charset="0"/>
              </a:defRPr>
            </a:lvl1pPr>
            <a:lvl2pPr>
              <a:defRPr sz="2000">
                <a:latin typeface="Arial" pitchFamily="34" charset="0"/>
                <a:cs typeface="Arial" pitchFamily="34" charset="0"/>
              </a:defRPr>
            </a:lvl2pPr>
            <a:lvl3pPr>
              <a:defRPr>
                <a:latin typeface="Arial" pitchFamily="34" charset="0"/>
                <a:cs typeface="Arial" pitchFamily="34" charset="0"/>
              </a:defRPr>
            </a:lvl3pPr>
            <a:lvl4pPr>
              <a:defRPr sz="1600">
                <a:latin typeface="Arial" pitchFamily="34" charset="0"/>
                <a:cs typeface="Arial" pitchFamily="34" charset="0"/>
              </a:defRPr>
            </a:lvl4pPr>
            <a:lvl5pPr>
              <a:defRPr sz="1400">
                <a:latin typeface="Arial" pitchFamily="34" charset="0"/>
                <a:cs typeface="Arial"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a:prstGeom prst="rect">
            <a:avLst/>
          </a:prstGeom>
        </p:spPr>
        <p:txBody>
          <a:bodyPr vert="horz" anchor="t"/>
          <a:lstStyle>
            <a:lvl1pPr algn="l">
              <a:defRPr sz="3200" b="1" cap="all">
                <a:latin typeface="Arial" pitchFamily="34" charset="0"/>
                <a:cs typeface="Arial"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722313" y="2180035"/>
            <a:ext cx="7772400" cy="1125140"/>
          </a:xfrm>
          <a:prstGeom prst="rect">
            <a:avLst/>
          </a:prstGeom>
        </p:spPr>
        <p:txBody>
          <a:bodyPr vert="horz" anchor="b"/>
          <a:lstStyle>
            <a:lvl1pPr marL="0" indent="0">
              <a:buNone/>
              <a:defRPr sz="2000">
                <a:latin typeface="Arial" pitchFamily="34" charset="0"/>
                <a:cs typeface="Arial" pitchFamily="34" charset="0"/>
              </a:defRPr>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vert="horz" anchor="ctr" anchorCtr="1"/>
          <a:lstStyle>
            <a:lvl1pPr>
              <a:defRPr sz="2800">
                <a:latin typeface="Arial" pitchFamily="34" charset="0"/>
                <a:cs typeface="Arial"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457200" y="1200151"/>
            <a:ext cx="4038600" cy="3394472"/>
          </a:xfrm>
          <a:prstGeom prst="rect">
            <a:avLst/>
          </a:prstGeom>
        </p:spPr>
        <p:txBody>
          <a:bodyPr vert="horz">
            <a:normAutofit/>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400">
                <a:latin typeface="Arial" pitchFamily="34" charset="0"/>
                <a:cs typeface="Arial" pitchFamily="34" charset="0"/>
              </a:defRPr>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200151"/>
            <a:ext cx="4038600" cy="3394472"/>
          </a:xfrm>
          <a:prstGeom prst="rect">
            <a:avLst/>
          </a:prstGeom>
        </p:spPr>
        <p:txBody>
          <a:bodyPr vert="horz">
            <a:normAutofit/>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400">
                <a:latin typeface="Arial" pitchFamily="34" charset="0"/>
                <a:cs typeface="Arial" pitchFamily="34" charset="0"/>
              </a:defRPr>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vert="horz" anchor="ctr" anchorCtr="1"/>
          <a:lstStyle>
            <a:lvl1pPr>
              <a:defRPr sz="2800">
                <a:latin typeface="Arial" pitchFamily="34" charset="0"/>
                <a:cs typeface="Arial"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457200" y="1151335"/>
            <a:ext cx="4040188" cy="479822"/>
          </a:xfrm>
          <a:prstGeom prst="rect">
            <a:avLst/>
          </a:prstGeom>
        </p:spPr>
        <p:txBody>
          <a:bodyPr vert="horz" anchor="b"/>
          <a:lstStyle>
            <a:lvl1pPr marL="0" indent="0">
              <a:buNone/>
              <a:defRPr sz="2000" b="1">
                <a:latin typeface="Arial" pitchFamily="34" charset="0"/>
                <a:cs typeface="Arial" pitchFamily="34"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a:prstGeom prst="rect">
            <a:avLst/>
          </a:prstGeom>
        </p:spPr>
        <p:txBody>
          <a:bodyPr vert="horz">
            <a:normAutofit/>
          </a:bodyPr>
          <a:lstStyle>
            <a:lvl1pPr>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6" y="1151335"/>
            <a:ext cx="4041775" cy="479822"/>
          </a:xfrm>
          <a:prstGeom prst="rect">
            <a:avLst/>
          </a:prstGeom>
        </p:spPr>
        <p:txBody>
          <a:bodyPr vert="horz" anchor="b"/>
          <a:lstStyle>
            <a:lvl1pPr marL="0" indent="0">
              <a:buNone/>
              <a:defRPr sz="2000" b="1">
                <a:latin typeface="Arial" pitchFamily="34" charset="0"/>
                <a:cs typeface="Arial" pitchFamily="34"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a:prstGeom prst="rect">
            <a:avLst/>
          </a:prstGeom>
        </p:spPr>
        <p:txBody>
          <a:bodyPr vert="horz">
            <a:normAutofit/>
          </a:bodyPr>
          <a:lstStyle>
            <a:lvl1pPr>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vert="horz"/>
          <a:lstStyle>
            <a:lvl1pPr>
              <a:defRPr sz="2800">
                <a:latin typeface="Arial" pitchFamily="34" charset="0"/>
                <a:cs typeface="Arial" pitchFamily="34" charset="0"/>
              </a:defRPr>
            </a:lvl1pPr>
          </a:lstStyle>
          <a:p>
            <a:r>
              <a:rPr lang="en-US"/>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a:prstGeom prst="rect">
            <a:avLst/>
          </a:prstGeom>
        </p:spPr>
        <p:txBody>
          <a:bodyPr vert="horz" anchor="b"/>
          <a:lstStyle>
            <a:lvl1pPr algn="l">
              <a:defRPr sz="1800" b="1">
                <a:latin typeface="Arial" pitchFamily="34" charset="0"/>
                <a:cs typeface="Arial"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3575050" y="204788"/>
            <a:ext cx="5111750" cy="4389835"/>
          </a:xfrm>
          <a:prstGeom prst="rect">
            <a:avLst/>
          </a:prstGeom>
        </p:spPr>
        <p:txBody>
          <a:bodyPr vert="horz">
            <a:normAutofit/>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400">
                <a:latin typeface="Arial" pitchFamily="34" charset="0"/>
                <a:cs typeface="Arial" pitchFamily="34" charset="0"/>
              </a:defRPr>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1076326"/>
            <a:ext cx="3008313" cy="3518297"/>
          </a:xfrm>
          <a:prstGeom prst="rect">
            <a:avLst/>
          </a:prstGeom>
        </p:spPr>
        <p:txBody>
          <a:bodyPr vert="horz"/>
          <a:lstStyle>
            <a:lvl1pPr marL="0" indent="0">
              <a:buNone/>
              <a:defRPr sz="1400">
                <a:latin typeface="Arial" pitchFamily="34" charset="0"/>
                <a:cs typeface="Arial" pitchFamily="34" charset="0"/>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a:prstGeom prst="rect">
            <a:avLst/>
          </a:prstGeom>
        </p:spPr>
        <p:txBody>
          <a:bodyPr vert="horz" anchor="b"/>
          <a:lstStyle>
            <a:lvl1pPr algn="l">
              <a:defRPr sz="1800" b="1"/>
            </a:lvl1pPr>
          </a:lstStyle>
          <a:p>
            <a:r>
              <a:rPr lang="en-US"/>
              <a:t>Click to edit Master title style</a:t>
            </a:r>
            <a:endParaRPr lang="en-US" dirty="0"/>
          </a:p>
        </p:txBody>
      </p:sp>
      <p:sp>
        <p:nvSpPr>
          <p:cNvPr id="3" name="Picture Placeholder 2"/>
          <p:cNvSpPr>
            <a:spLocks noGrp="1"/>
          </p:cNvSpPr>
          <p:nvPr>
            <p:ph type="pic" idx="1"/>
          </p:nvPr>
        </p:nvSpPr>
        <p:spPr>
          <a:xfrm>
            <a:off x="1792288" y="459581"/>
            <a:ext cx="5486400" cy="3086100"/>
          </a:xfrm>
          <a:prstGeom prst="rect">
            <a:avLst/>
          </a:prstGeom>
        </p:spPr>
        <p:txBody>
          <a:bodyPr vert="horz"/>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4025503"/>
            <a:ext cx="5486400" cy="603647"/>
          </a:xfrm>
          <a:prstGeom prst="rect">
            <a:avLst/>
          </a:prstGeom>
        </p:spPr>
        <p:txBody>
          <a:bodyPr vert="horz"/>
          <a:lstStyle>
            <a:lvl1pPr marL="0" indent="0">
              <a:buNone/>
              <a:defRPr sz="14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6837588" y="57150"/>
            <a:ext cx="2077813" cy="276999"/>
          </a:xfrm>
          <a:prstGeom prst="rect">
            <a:avLst/>
          </a:prstGeom>
        </p:spPr>
        <p:txBody>
          <a:bodyPr wrap="none">
            <a:spAutoFit/>
          </a:bodyPr>
          <a:lstStyle/>
          <a:p>
            <a:pPr algn="r"/>
            <a:r>
              <a:rPr lang="en-US" sz="1200" b="1" dirty="0">
                <a:latin typeface="+mj-lt"/>
              </a:rPr>
              <a:t>omniran-19-0017-00-CQ00</a:t>
            </a:r>
          </a:p>
        </p:txBody>
      </p:sp>
      <p:sp>
        <p:nvSpPr>
          <p:cNvPr id="3" name="TextBox 2"/>
          <p:cNvSpPr txBox="1"/>
          <p:nvPr/>
        </p:nvSpPr>
        <p:spPr>
          <a:xfrm>
            <a:off x="8585696" y="4800600"/>
            <a:ext cx="341760" cy="253916"/>
          </a:xfrm>
          <a:prstGeom prst="rect">
            <a:avLst/>
          </a:prstGeom>
          <a:noFill/>
        </p:spPr>
        <p:txBody>
          <a:bodyPr wrap="none" rtlCol="0">
            <a:spAutoFit/>
          </a:bodyPr>
          <a:lstStyle/>
          <a:p>
            <a:pPr algn="r"/>
            <a:fld id="{3A4FC69D-D438-4AD9-846B-37793AD4330F}" type="slidenum">
              <a:rPr lang="en-US" sz="1050" smtClean="0"/>
              <a:pPr algn="r"/>
              <a:t>‹#›</a:t>
            </a:fld>
            <a:endParaRPr lang="en-US" sz="105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1" fontAlgn="base" hangingPunct="1">
        <a:spcBef>
          <a:spcPct val="0"/>
        </a:spcBef>
        <a:spcAft>
          <a:spcPct val="0"/>
        </a:spcAft>
        <a:defRPr sz="24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2400">
          <a:solidFill>
            <a:schemeClr val="tx2"/>
          </a:solidFill>
          <a:latin typeface="Times" charset="0"/>
          <a:ea typeface="ＭＳ Ｐゴシック" charset="-128"/>
          <a:cs typeface="ＭＳ Ｐゴシック" charset="-128"/>
        </a:defRPr>
      </a:lvl2pPr>
      <a:lvl3pPr algn="ctr" rtl="0" eaLnBrk="1" fontAlgn="base" hangingPunct="1">
        <a:spcBef>
          <a:spcPct val="0"/>
        </a:spcBef>
        <a:spcAft>
          <a:spcPct val="0"/>
        </a:spcAft>
        <a:defRPr sz="2400">
          <a:solidFill>
            <a:schemeClr val="tx2"/>
          </a:solidFill>
          <a:latin typeface="Times" charset="0"/>
          <a:ea typeface="ＭＳ Ｐゴシック" charset="-128"/>
          <a:cs typeface="ＭＳ Ｐゴシック" charset="-128"/>
        </a:defRPr>
      </a:lvl3pPr>
      <a:lvl4pPr algn="ctr" rtl="0" eaLnBrk="1" fontAlgn="base" hangingPunct="1">
        <a:spcBef>
          <a:spcPct val="0"/>
        </a:spcBef>
        <a:spcAft>
          <a:spcPct val="0"/>
        </a:spcAft>
        <a:defRPr sz="2400">
          <a:solidFill>
            <a:schemeClr val="tx2"/>
          </a:solidFill>
          <a:latin typeface="Times" charset="0"/>
          <a:ea typeface="ＭＳ Ｐゴシック" charset="-128"/>
          <a:cs typeface="ＭＳ Ｐゴシック" charset="-128"/>
        </a:defRPr>
      </a:lvl4pPr>
      <a:lvl5pPr algn="ctr" rtl="0" eaLnBrk="1" fontAlgn="base" hangingPunct="1">
        <a:spcBef>
          <a:spcPct val="0"/>
        </a:spcBef>
        <a:spcAft>
          <a:spcPct val="0"/>
        </a:spcAft>
        <a:defRPr sz="2400">
          <a:solidFill>
            <a:schemeClr val="tx2"/>
          </a:solidFill>
          <a:latin typeface="Times" charset="0"/>
          <a:ea typeface="ＭＳ Ｐゴシック" charset="-128"/>
          <a:cs typeface="ＭＳ Ｐゴシック" charset="-128"/>
        </a:defRPr>
      </a:lvl5pPr>
      <a:lvl6pPr marL="342900" algn="ctr" rtl="0" eaLnBrk="1" fontAlgn="base" hangingPunct="1">
        <a:spcBef>
          <a:spcPct val="0"/>
        </a:spcBef>
        <a:spcAft>
          <a:spcPct val="0"/>
        </a:spcAft>
        <a:defRPr sz="2400">
          <a:solidFill>
            <a:schemeClr val="tx2"/>
          </a:solidFill>
          <a:latin typeface="Times" charset="0"/>
        </a:defRPr>
      </a:lvl6pPr>
      <a:lvl7pPr marL="685800" algn="ctr" rtl="0" eaLnBrk="1" fontAlgn="base" hangingPunct="1">
        <a:spcBef>
          <a:spcPct val="0"/>
        </a:spcBef>
        <a:spcAft>
          <a:spcPct val="0"/>
        </a:spcAft>
        <a:defRPr sz="2400">
          <a:solidFill>
            <a:schemeClr val="tx2"/>
          </a:solidFill>
          <a:latin typeface="Times" charset="0"/>
        </a:defRPr>
      </a:lvl7pPr>
      <a:lvl8pPr marL="1028700" algn="ctr" rtl="0" eaLnBrk="1" fontAlgn="base" hangingPunct="1">
        <a:spcBef>
          <a:spcPct val="0"/>
        </a:spcBef>
        <a:spcAft>
          <a:spcPct val="0"/>
        </a:spcAft>
        <a:defRPr sz="2400">
          <a:solidFill>
            <a:schemeClr val="tx2"/>
          </a:solidFill>
          <a:latin typeface="Times" charset="0"/>
        </a:defRPr>
      </a:lvl8pPr>
      <a:lvl9pPr marL="1371600" algn="ctr" rtl="0" eaLnBrk="1" fontAlgn="base" hangingPunct="1">
        <a:spcBef>
          <a:spcPct val="0"/>
        </a:spcBef>
        <a:spcAft>
          <a:spcPct val="0"/>
        </a:spcAft>
        <a:defRPr sz="2400">
          <a:solidFill>
            <a:schemeClr val="tx2"/>
          </a:solidFill>
          <a:latin typeface="Times" charset="0"/>
        </a:defRPr>
      </a:lvl9pPr>
    </p:titleStyle>
    <p:bodyStyle>
      <a:lvl1pPr marL="257175" indent="-257175" algn="l" rtl="0" eaLnBrk="1" fontAlgn="base" hangingPunct="1">
        <a:spcBef>
          <a:spcPct val="20000"/>
        </a:spcBef>
        <a:spcAft>
          <a:spcPct val="0"/>
        </a:spcAft>
        <a:buChar char="•"/>
        <a:defRPr sz="2400">
          <a:solidFill>
            <a:schemeClr val="tx1"/>
          </a:solidFill>
          <a:latin typeface="+mn-lt"/>
          <a:ea typeface="ＭＳ Ｐゴシック" charset="-128"/>
          <a:cs typeface="ＭＳ Ｐゴシック" charset="-128"/>
        </a:defRPr>
      </a:lvl1pPr>
      <a:lvl2pPr marL="557213" indent="-214313" algn="l" rtl="0" eaLnBrk="1" fontAlgn="base" hangingPunct="1">
        <a:spcBef>
          <a:spcPct val="20000"/>
        </a:spcBef>
        <a:spcAft>
          <a:spcPct val="0"/>
        </a:spcAft>
        <a:buChar char="–"/>
        <a:defRPr sz="2100">
          <a:solidFill>
            <a:schemeClr val="tx1"/>
          </a:solidFill>
          <a:latin typeface="+mn-lt"/>
          <a:ea typeface="ＭＳ Ｐゴシック" charset="-128"/>
        </a:defRPr>
      </a:lvl2pPr>
      <a:lvl3pPr marL="814388" indent="-171450" algn="l" rtl="0" eaLnBrk="1" fontAlgn="base" hangingPunct="1">
        <a:spcBef>
          <a:spcPct val="20000"/>
        </a:spcBef>
        <a:spcAft>
          <a:spcPct val="0"/>
        </a:spcAft>
        <a:buChar char="•"/>
        <a:defRPr sz="1800">
          <a:solidFill>
            <a:schemeClr val="tx1"/>
          </a:solidFill>
          <a:latin typeface="+mn-lt"/>
          <a:ea typeface="ＭＳ Ｐゴシック" charset="-128"/>
        </a:defRPr>
      </a:lvl3pPr>
      <a:lvl4pPr marL="1071563" indent="-171450" algn="l" rtl="0" eaLnBrk="1" fontAlgn="base" hangingPunct="1">
        <a:spcBef>
          <a:spcPct val="20000"/>
        </a:spcBef>
        <a:spcAft>
          <a:spcPct val="0"/>
        </a:spcAft>
        <a:buChar char="–"/>
        <a:defRPr sz="1500">
          <a:solidFill>
            <a:schemeClr val="tx1"/>
          </a:solidFill>
          <a:latin typeface="+mn-lt"/>
          <a:ea typeface="ＭＳ Ｐゴシック" charset="-128"/>
        </a:defRPr>
      </a:lvl4pPr>
      <a:lvl5pPr marL="1328738" indent="-171450" algn="l" rtl="0" eaLnBrk="1" fontAlgn="base" hangingPunct="1">
        <a:spcBef>
          <a:spcPct val="20000"/>
        </a:spcBef>
        <a:spcAft>
          <a:spcPct val="0"/>
        </a:spcAft>
        <a:buChar char="•"/>
        <a:defRPr sz="1500">
          <a:solidFill>
            <a:schemeClr val="tx1"/>
          </a:solidFill>
          <a:latin typeface="+mn-lt"/>
          <a:ea typeface="ＭＳ Ｐゴシック" charset="-128"/>
        </a:defRPr>
      </a:lvl5pPr>
      <a:lvl6pPr marL="1671638" indent="-171450" algn="l" rtl="0" eaLnBrk="1" fontAlgn="base" hangingPunct="1">
        <a:spcBef>
          <a:spcPct val="20000"/>
        </a:spcBef>
        <a:spcAft>
          <a:spcPct val="0"/>
        </a:spcAft>
        <a:buChar char="•"/>
        <a:defRPr sz="1500">
          <a:solidFill>
            <a:schemeClr val="tx1"/>
          </a:solidFill>
          <a:latin typeface="+mn-lt"/>
          <a:ea typeface="ＭＳ Ｐゴシック" charset="-128"/>
        </a:defRPr>
      </a:lvl6pPr>
      <a:lvl7pPr marL="2014538" indent="-171450" algn="l" rtl="0" eaLnBrk="1" fontAlgn="base" hangingPunct="1">
        <a:spcBef>
          <a:spcPct val="20000"/>
        </a:spcBef>
        <a:spcAft>
          <a:spcPct val="0"/>
        </a:spcAft>
        <a:buChar char="•"/>
        <a:defRPr sz="1500">
          <a:solidFill>
            <a:schemeClr val="tx1"/>
          </a:solidFill>
          <a:latin typeface="+mn-lt"/>
          <a:ea typeface="ＭＳ Ｐゴシック" charset="-128"/>
        </a:defRPr>
      </a:lvl7pPr>
      <a:lvl8pPr marL="2357438" indent="-171450" algn="l" rtl="0" eaLnBrk="1" fontAlgn="base" hangingPunct="1">
        <a:spcBef>
          <a:spcPct val="20000"/>
        </a:spcBef>
        <a:spcAft>
          <a:spcPct val="0"/>
        </a:spcAft>
        <a:buChar char="•"/>
        <a:defRPr sz="1500">
          <a:solidFill>
            <a:schemeClr val="tx1"/>
          </a:solidFill>
          <a:latin typeface="+mn-lt"/>
          <a:ea typeface="ＭＳ Ｐゴシック" charset="-128"/>
        </a:defRPr>
      </a:lvl8pPr>
      <a:lvl9pPr marL="2700338" indent="-171450" algn="l" rtl="0" eaLnBrk="1" fontAlgn="base" hangingPunct="1">
        <a:spcBef>
          <a:spcPct val="20000"/>
        </a:spcBef>
        <a:spcAft>
          <a:spcPct val="0"/>
        </a:spcAft>
        <a:buChar char="•"/>
        <a:defRPr sz="1500">
          <a:solidFill>
            <a:schemeClr val="tx1"/>
          </a:solidFill>
          <a:latin typeface="+mn-lt"/>
          <a:ea typeface="ＭＳ Ｐゴシック" charset="-128"/>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dave.olsen@ieee.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43559"/>
            <a:ext cx="7772400" cy="1856780"/>
          </a:xfrm>
        </p:spPr>
        <p:txBody>
          <a:bodyPr/>
          <a:lstStyle/>
          <a:p>
            <a:r>
              <a:rPr lang="en-US" dirty="0"/>
              <a:t>Proposed liaison to </a:t>
            </a:r>
            <a:br>
              <a:rPr lang="en-US" dirty="0"/>
            </a:br>
            <a:r>
              <a:rPr lang="en-US" dirty="0"/>
              <a:t>IEEE 1722 Working Group</a:t>
            </a:r>
          </a:p>
        </p:txBody>
      </p:sp>
      <p:sp>
        <p:nvSpPr>
          <p:cNvPr id="3" name="Subtitle 2"/>
          <p:cNvSpPr>
            <a:spLocks noGrp="1"/>
          </p:cNvSpPr>
          <p:nvPr>
            <p:ph type="subTitle" idx="1"/>
          </p:nvPr>
        </p:nvSpPr>
        <p:spPr/>
        <p:txBody>
          <a:bodyPr/>
          <a:lstStyle/>
          <a:p>
            <a:r>
              <a:rPr lang="en-US" dirty="0"/>
              <a:t>Roger Marks (</a:t>
            </a:r>
            <a:r>
              <a:rPr lang="en-US" dirty="0" err="1"/>
              <a:t>EthAirNet</a:t>
            </a:r>
            <a:r>
              <a:rPr lang="en-US" dirty="0"/>
              <a:t> Associates)</a:t>
            </a:r>
          </a:p>
          <a:p>
            <a:r>
              <a:rPr lang="en-US" dirty="0"/>
              <a:t>2019-03-12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6" name="Content Placeholder 5"/>
          <p:cNvSpPr>
            <a:spLocks noGrp="1"/>
          </p:cNvSpPr>
          <p:nvPr>
            <p:ph idx="1"/>
          </p:nvPr>
        </p:nvSpPr>
        <p:spPr>
          <a:xfrm>
            <a:off x="457200" y="1200150"/>
            <a:ext cx="8229600" cy="3531839"/>
          </a:xfrm>
        </p:spPr>
        <p:txBody>
          <a:bodyPr>
            <a:normAutofit/>
          </a:bodyPr>
          <a:lstStyle/>
          <a:p>
            <a:r>
              <a:rPr lang="en-US" dirty="0"/>
              <a:t>For the background to this request, see </a:t>
            </a:r>
            <a:r>
              <a:rPr lang="en-US" b="1" dirty="0"/>
              <a:t>omniran-19-0009-02-CQ00</a:t>
            </a:r>
          </a:p>
          <a:p>
            <a:pPr lvl="1"/>
            <a:r>
              <a:rPr lang="en-US" sz="1800" i="1" dirty="0"/>
              <a:t>https://</a:t>
            </a:r>
            <a:r>
              <a:rPr lang="en-US" sz="1800" i="1" dirty="0" err="1"/>
              <a:t>mentor.ieee.org</a:t>
            </a:r>
            <a:r>
              <a:rPr lang="en-US" sz="1800" i="1" dirty="0"/>
              <a:t>/</a:t>
            </a:r>
            <a:r>
              <a:rPr lang="en-US" sz="1800" i="1" dirty="0" err="1"/>
              <a:t>omniran</a:t>
            </a:r>
            <a:r>
              <a:rPr lang="en-US" sz="1800" i="1" dirty="0"/>
              <a:t>/</a:t>
            </a:r>
            <a:r>
              <a:rPr lang="en-US" sz="1800" i="1" dirty="0" err="1"/>
              <a:t>dcn</a:t>
            </a:r>
            <a:r>
              <a:rPr lang="en-US" sz="1800" i="1" dirty="0"/>
              <a:t>/19/omniran-19-0009-02-CQ00.pptx</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Headings</a:t>
            </a:r>
          </a:p>
        </p:txBody>
      </p:sp>
      <p:sp>
        <p:nvSpPr>
          <p:cNvPr id="6" name="Content Placeholder 5"/>
          <p:cNvSpPr>
            <a:spLocks noGrp="1"/>
          </p:cNvSpPr>
          <p:nvPr>
            <p:ph idx="1"/>
          </p:nvPr>
        </p:nvSpPr>
        <p:spPr>
          <a:xfrm>
            <a:off x="457200" y="1200150"/>
            <a:ext cx="8229600" cy="3531839"/>
          </a:xfrm>
        </p:spPr>
        <p:txBody>
          <a:bodyPr>
            <a:normAutofit/>
          </a:bodyPr>
          <a:lstStyle/>
          <a:p>
            <a:r>
              <a:rPr lang="en-US" dirty="0"/>
              <a:t>From: John Messenger, Acting Chair, IEEE 802.1 Working Group</a:t>
            </a:r>
          </a:p>
          <a:p>
            <a:r>
              <a:rPr lang="en-US" dirty="0"/>
              <a:t>To: Dave Olsen, Chair, IEEE 1722 Working Group</a:t>
            </a:r>
          </a:p>
          <a:p>
            <a:pPr lvl="1"/>
            <a:r>
              <a:rPr lang="en-US" dirty="0">
                <a:hlinkClick r:id="rId2"/>
              </a:rPr>
              <a:t>dave.olsen@ieee.org</a:t>
            </a:r>
            <a:endParaRPr lang="en-US" dirty="0"/>
          </a:p>
          <a:p>
            <a:r>
              <a:rPr lang="en-US" dirty="0"/>
              <a:t>cc: Don Pannell, Secretary, IEEE 1722 Working Group</a:t>
            </a:r>
          </a:p>
          <a:p>
            <a:r>
              <a:rPr lang="en-US" dirty="0"/>
              <a:t>cc: Max Riegel, Chair, </a:t>
            </a:r>
            <a:r>
              <a:rPr lang="en-US" dirty="0" err="1"/>
              <a:t>OmniRAN</a:t>
            </a:r>
            <a:r>
              <a:rPr lang="en-US" dirty="0"/>
              <a:t> Task Group </a:t>
            </a:r>
          </a:p>
        </p:txBody>
      </p:sp>
    </p:spTree>
    <p:extLst>
      <p:ext uri="{BB962C8B-B14F-4D97-AF65-F5344CB8AC3E}">
        <p14:creationId xmlns:p14="http://schemas.microsoft.com/office/powerpoint/2010/main" val="1063405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Text (1)</a:t>
            </a:r>
          </a:p>
        </p:txBody>
      </p:sp>
      <p:sp>
        <p:nvSpPr>
          <p:cNvPr id="6" name="Content Placeholder 5"/>
          <p:cNvSpPr>
            <a:spLocks noGrp="1"/>
          </p:cNvSpPr>
          <p:nvPr>
            <p:ph idx="1"/>
          </p:nvPr>
        </p:nvSpPr>
        <p:spPr>
          <a:xfrm>
            <a:off x="457200" y="1200150"/>
            <a:ext cx="8229600" cy="3531839"/>
          </a:xfrm>
        </p:spPr>
        <p:txBody>
          <a:bodyPr>
            <a:normAutofit/>
          </a:bodyPr>
          <a:lstStyle/>
          <a:p>
            <a:pPr marL="0" indent="0">
              <a:buNone/>
            </a:pPr>
            <a:r>
              <a:rPr lang="en-US" sz="1600" dirty="0"/>
              <a:t>Dear Dave,</a:t>
            </a:r>
          </a:p>
          <a:p>
            <a:pPr marL="0" indent="0">
              <a:buNone/>
            </a:pPr>
            <a:endParaRPr lang="en-US" sz="1600" dirty="0"/>
          </a:p>
          <a:p>
            <a:pPr marL="0" indent="0">
              <a:buNone/>
            </a:pPr>
            <a:r>
              <a:rPr lang="en-US" sz="1600" dirty="0"/>
              <a:t>The IEEE 802.1 Working Group is developing a standard in the P802.1CQ project, on Multicast and Local Address Assignment. The work is assigned to our </a:t>
            </a:r>
            <a:r>
              <a:rPr lang="en-US" sz="1600" dirty="0" err="1"/>
              <a:t>OmniRAN</a:t>
            </a:r>
            <a:r>
              <a:rPr lang="en-US" sz="1600" dirty="0"/>
              <a:t> Task Group.</a:t>
            </a:r>
          </a:p>
          <a:p>
            <a:pPr marL="0" indent="0">
              <a:buNone/>
            </a:pPr>
            <a:endParaRPr lang="en-US" sz="1600" dirty="0"/>
          </a:p>
          <a:p>
            <a:pPr marL="0" indent="0">
              <a:buNone/>
            </a:pPr>
            <a:r>
              <a:rPr lang="en-US" sz="1600" dirty="0"/>
              <a:t>It has come to our attention that IEEE 1722-2016 ("Transport Protocol for Time-Sensitive Applications in Bridged Local Area Networks") includes specification of the "MAC Address Acquisition Protocol" (MAAP) that seems intended for a similar purpose. We understand that applications have deployed MAAP in conjunction with 802.1 TSN standards.</a:t>
            </a:r>
          </a:p>
        </p:txBody>
      </p:sp>
    </p:spTree>
    <p:extLst>
      <p:ext uri="{BB962C8B-B14F-4D97-AF65-F5344CB8AC3E}">
        <p14:creationId xmlns:p14="http://schemas.microsoft.com/office/powerpoint/2010/main" val="4208301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Text (2)</a:t>
            </a:r>
          </a:p>
        </p:txBody>
      </p:sp>
      <p:sp>
        <p:nvSpPr>
          <p:cNvPr id="6" name="Content Placeholder 5"/>
          <p:cNvSpPr>
            <a:spLocks noGrp="1"/>
          </p:cNvSpPr>
          <p:nvPr>
            <p:ph idx="1"/>
          </p:nvPr>
        </p:nvSpPr>
        <p:spPr>
          <a:xfrm>
            <a:off x="457200" y="1200150"/>
            <a:ext cx="8229600" cy="3531839"/>
          </a:xfrm>
        </p:spPr>
        <p:txBody>
          <a:bodyPr>
            <a:normAutofit/>
          </a:bodyPr>
          <a:lstStyle/>
          <a:p>
            <a:pPr marL="0" indent="0">
              <a:buNone/>
            </a:pPr>
            <a:r>
              <a:rPr lang="en-US" sz="1600" dirty="0"/>
              <a:t>At this time, we are considering whether it might be appropriate for P802.1CQ to reference or incorporate aspects of IEEE 1722 MAAP. Ideally, we would prefer to continue to support the current applications of the protocol. We are also considering extensions to support, for example, server-based allocation in addition to peer-to-peer claiming. Also, we intend to support a variety of usage models that may exceed those considered in IEEE 1722 MAAP. We have noticed that IEEE 1722 makes use of a specific OUI and </a:t>
            </a:r>
            <a:r>
              <a:rPr lang="en-US" sz="1600" dirty="0" err="1"/>
              <a:t>EtherType</a:t>
            </a:r>
            <a:r>
              <a:rPr lang="en-US" sz="1600" dirty="0"/>
              <a:t>, which may raise some issues for this purpose.</a:t>
            </a:r>
          </a:p>
          <a:p>
            <a:pPr marL="0" indent="0">
              <a:buNone/>
            </a:pPr>
            <a:endParaRPr lang="en-US" sz="1600" dirty="0"/>
          </a:p>
          <a:p>
            <a:pPr marL="0" indent="0">
              <a:buNone/>
            </a:pPr>
            <a:r>
              <a:rPr lang="en-US" sz="1600" dirty="0"/>
              <a:t>While we do not have specific intensions to make use of MAAP or a complete understanding of the issues that might arise, we would nevertheless like to convey our interest in making use of MAAP. We welcome your thoughts regarding your views on this topic and what concerns we should consider going forward in order to ensure continuous support and compatibility with your existing user base.</a:t>
            </a:r>
          </a:p>
        </p:txBody>
      </p:sp>
    </p:spTree>
    <p:extLst>
      <p:ext uri="{BB962C8B-B14F-4D97-AF65-F5344CB8AC3E}">
        <p14:creationId xmlns:p14="http://schemas.microsoft.com/office/powerpoint/2010/main" val="1639124017"/>
      </p:ext>
    </p:extLst>
  </p:cSld>
  <p:clrMapOvr>
    <a:masterClrMapping/>
  </p:clrMapOvr>
</p:sld>
</file>

<file path=ppt/theme/theme1.xml><?xml version="1.0" encoding="utf-8"?>
<a:theme xmlns:a="http://schemas.openxmlformats.org/drawingml/2006/main" name="omniran_usecase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3" id="{B5A3018E-F8D7-5242-B53E-775C0D346AB2}" vid="{EC79E113-EB2A-3E4B-A612-361BDEEAA43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omniran_usecase_template</Template>
  <TotalTime>204</TotalTime>
  <Words>363</Words>
  <Application>Microsoft Macintosh PowerPoint</Application>
  <PresentationFormat>On-screen Show (16:9)</PresentationFormat>
  <Paragraphs>22</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Times</vt:lpstr>
      <vt:lpstr>Times New Roman</vt:lpstr>
      <vt:lpstr>omniran_usecase_template</vt:lpstr>
      <vt:lpstr>Proposed liaison to  IEEE 1722 Working Group</vt:lpstr>
      <vt:lpstr>Background</vt:lpstr>
      <vt:lpstr>Proposed Headings</vt:lpstr>
      <vt:lpstr>Proposed Text (1)</vt:lpstr>
      <vt:lpstr>Proposed Text (2)</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Investigating the  Multicast Usage Model  for P802.1CQ</dc:title>
  <dc:subject/>
  <dc:creator>Roger Marks</dc:creator>
  <cp:keywords/>
  <dc:description/>
  <cp:lastModifiedBy>OfficeUser4564</cp:lastModifiedBy>
  <cp:revision>36</cp:revision>
  <cp:lastPrinted>1998-02-10T13:28:06Z</cp:lastPrinted>
  <dcterms:created xsi:type="dcterms:W3CDTF">2019-01-14T02:37:11Z</dcterms:created>
  <dcterms:modified xsi:type="dcterms:W3CDTF">2019-03-12T20:40:13Z</dcterms:modified>
  <cp:category/>
</cp:coreProperties>
</file>