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7" autoAdjust="0"/>
    <p:restoredTop sz="93503" autoAdjust="0"/>
  </p:normalViewPr>
  <p:slideViewPr>
    <p:cSldViewPr>
      <p:cViewPr varScale="1">
        <p:scale>
          <a:sx n="115" d="100"/>
          <a:sy n="115" d="100"/>
        </p:scale>
        <p:origin x="448" y="192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omniran-1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9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19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Q.pdf?t=88570100003" TargetMode="External"/><Relationship Id="rId4" Type="http://schemas.openxmlformats.org/officeDocument/2006/relationships/hyperlink" Target="http://www.ieee802.org/1/files/private/cf-drafts/d3/802-1cf-d3-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/>
              <a:t>2019-03-13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lvl="1"/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Final P802.1CF D3.1 draft is available by</a:t>
            </a:r>
          </a:p>
          <a:p>
            <a:pPr lvl="1"/>
            <a:r>
              <a:rPr lang="en-US" dirty="0">
                <a:hlinkClick r:id="rId4"/>
              </a:rPr>
              <a:t>http://www.ieee802.org/1/files/private/cf-drafts/d3/802-1cf-d3-1.pdf</a:t>
            </a:r>
            <a:endParaRPr lang="en-US" dirty="0"/>
          </a:p>
          <a:p>
            <a:r>
              <a:rPr lang="en-US" dirty="0"/>
              <a:t>P802.1CQ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https://development.standards.ieee.org/get-file/P802.1CQ.pdf?t=88570100003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No draft yet.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Vancouver, BC meeting, March 11</a:t>
            </a:r>
            <a:r>
              <a:rPr lang="en-US" sz="2400" baseline="30000" dirty="0"/>
              <a:t>th</a:t>
            </a:r>
            <a:r>
              <a:rPr lang="en-US" sz="2400" dirty="0"/>
              <a:t> – 13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364" y="1538790"/>
            <a:ext cx="8345271" cy="445549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P802.1CF –  Forwarded to REVCOM for approval on March 20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Initial publicity actions planned:</a:t>
            </a:r>
          </a:p>
          <a:p>
            <a:pPr lvl="2"/>
            <a:r>
              <a:rPr lang="en-US" dirty="0"/>
              <a:t>Contribution to the IEEE beyond standards blog</a:t>
            </a:r>
          </a:p>
          <a:p>
            <a:pPr lvl="2"/>
            <a:r>
              <a:rPr lang="en-US" dirty="0"/>
              <a:t>Short notice to IEEE Communications Standards Magazine</a:t>
            </a:r>
          </a:p>
          <a:p>
            <a:pPr lvl="2"/>
            <a:r>
              <a:rPr lang="en-US" dirty="0"/>
              <a:t>Updated introductory </a:t>
            </a:r>
            <a:r>
              <a:rPr lang="en-US" dirty="0" err="1"/>
              <a:t>slideset</a:t>
            </a:r>
            <a:r>
              <a:rPr lang="en-US" dirty="0"/>
              <a:t> on 802.1 website</a:t>
            </a:r>
          </a:p>
          <a:p>
            <a:pPr lvl="2"/>
            <a:r>
              <a:rPr lang="en-US" dirty="0"/>
              <a:t>Full article for IEEE Communications Standards Magazine</a:t>
            </a:r>
          </a:p>
          <a:p>
            <a:r>
              <a:rPr lang="en-US" dirty="0"/>
              <a:t>P802.1CQ – Local address assignment protocol</a:t>
            </a:r>
          </a:p>
          <a:p>
            <a:pPr lvl="1"/>
            <a:r>
              <a:rPr lang="en-US" dirty="0"/>
              <a:t>Potential alignment with IEEE 1722 MAAP</a:t>
            </a:r>
          </a:p>
          <a:p>
            <a:pPr lvl="2"/>
            <a:r>
              <a:rPr lang="en-US" dirty="0"/>
              <a:t>Considerations of reuse of MAAP concepts for P802.1CQ</a:t>
            </a:r>
          </a:p>
          <a:p>
            <a:pPr lvl="2"/>
            <a:r>
              <a:rPr lang="en-US" dirty="0"/>
              <a:t>Liaison to IEEE 1722 drafted to determine potential cooperation</a:t>
            </a:r>
          </a:p>
          <a:p>
            <a:pPr lvl="1"/>
            <a:r>
              <a:rPr lang="en-US" dirty="0" err="1"/>
              <a:t>ToC</a:t>
            </a:r>
            <a:r>
              <a:rPr lang="en-US" dirty="0"/>
              <a:t> established</a:t>
            </a:r>
          </a:p>
          <a:p>
            <a:pPr lvl="2"/>
            <a:r>
              <a:rPr lang="en-US" dirty="0"/>
              <a:t>Unicast &amp; multicast, stateful &amp; stateless</a:t>
            </a:r>
          </a:p>
          <a:p>
            <a:pPr lvl="1"/>
            <a:r>
              <a:rPr lang="en-US" dirty="0"/>
              <a:t>Deployment in 802.11</a:t>
            </a:r>
          </a:p>
          <a:p>
            <a:pPr lvl="2"/>
            <a:r>
              <a:rPr lang="en-US" dirty="0"/>
              <a:t>Reviewed proposed additions to PAD</a:t>
            </a:r>
          </a:p>
          <a:p>
            <a:r>
              <a:rPr lang="en-US" dirty="0"/>
              <a:t>ITU-T JCA IMT2020</a:t>
            </a:r>
          </a:p>
          <a:p>
            <a:pPr lvl="1"/>
            <a:r>
              <a:rPr lang="en-US" dirty="0"/>
              <a:t>Liaison to clean up list of 802.1 standards on ITU-T website</a:t>
            </a:r>
          </a:p>
        </p:txBody>
      </p:sp>
    </p:spTree>
    <p:extLst>
      <p:ext uri="{BB962C8B-B14F-4D97-AF65-F5344CB8AC3E}">
        <p14:creationId xmlns:p14="http://schemas.microsoft.com/office/powerpoint/2010/main" val="354328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153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will not meet in May, but will progress P802.1CQ through a series of conference calls</a:t>
            </a:r>
          </a:p>
          <a:p>
            <a:pPr lvl="1"/>
            <a:r>
              <a:rPr lang="en-US" dirty="0"/>
              <a:t>Allowing all interested parties to attend and contribute</a:t>
            </a:r>
          </a:p>
          <a:p>
            <a:pPr lvl="2"/>
            <a:r>
              <a:rPr lang="en-US" dirty="0"/>
              <a:t>Interest from TSN participants, P60802 participants, and 802.11 participants</a:t>
            </a:r>
          </a:p>
          <a:p>
            <a:r>
              <a:rPr lang="en-US" dirty="0"/>
              <a:t>Envisioned topics:</a:t>
            </a:r>
          </a:p>
          <a:p>
            <a:pPr lvl="1"/>
            <a:r>
              <a:rPr lang="en-US" dirty="0"/>
              <a:t>P802.1CQ</a:t>
            </a:r>
          </a:p>
          <a:p>
            <a:pPr lvl="2"/>
            <a:r>
              <a:rPr lang="en-US" dirty="0"/>
              <a:t>Create initial draft specification</a:t>
            </a:r>
          </a:p>
          <a:p>
            <a:pPr lvl="2"/>
            <a:r>
              <a:rPr lang="en-US" dirty="0"/>
              <a:t>Follow up on cooperation with IEEE 1722</a:t>
            </a:r>
          </a:p>
          <a:p>
            <a:pPr lvl="2"/>
            <a:r>
              <a:rPr lang="en-US" dirty="0"/>
              <a:t>Interaction with IEEE 802.11 on solution for WLAN </a:t>
            </a:r>
            <a:br>
              <a:rPr lang="en-US" dirty="0"/>
            </a:br>
            <a:endParaRPr lang="en-US" dirty="0"/>
          </a:p>
          <a:p>
            <a:r>
              <a:rPr lang="en-US" dirty="0"/>
              <a:t>Upcoming conference calls:</a:t>
            </a:r>
          </a:p>
          <a:p>
            <a:pPr lvl="1"/>
            <a:r>
              <a:rPr lang="en-US" dirty="0"/>
              <a:t>Apr 5</a:t>
            </a:r>
            <a:r>
              <a:rPr lang="en-US" baseline="30000" dirty="0"/>
              <a:t>th</a:t>
            </a:r>
            <a:r>
              <a:rPr lang="en-US" dirty="0"/>
              <a:t>, 2019, 09:00AM ET 1.5hr</a:t>
            </a:r>
          </a:p>
          <a:p>
            <a:pPr lvl="1"/>
            <a:r>
              <a:rPr lang="en-US" dirty="0"/>
              <a:t>Apr 26</a:t>
            </a:r>
            <a:r>
              <a:rPr lang="en-US" baseline="30000" dirty="0"/>
              <a:t>th</a:t>
            </a:r>
            <a:r>
              <a:rPr lang="en-US" dirty="0"/>
              <a:t>, 2019, 09:00AM ET 1.5hr</a:t>
            </a:r>
          </a:p>
          <a:p>
            <a:pPr lvl="2"/>
            <a:r>
              <a:rPr lang="en-US" dirty="0"/>
              <a:t>Mainly covering .1CQ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5042520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2431</TotalTime>
  <Words>280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Vancouver, BC meeting, March 11th – 13th </vt:lpstr>
      <vt:lpstr>Looking forward to next sessions</vt:lpstr>
    </vt:vector>
  </TitlesOfParts>
  <Company>Nokia Siemens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239</cp:revision>
  <cp:lastPrinted>1998-02-10T13:28:06Z</cp:lastPrinted>
  <dcterms:created xsi:type="dcterms:W3CDTF">2013-03-11T14:14:17Z</dcterms:created>
  <dcterms:modified xsi:type="dcterms:W3CDTF">2019-03-13T23:28:01Z</dcterms:modified>
</cp:coreProperties>
</file>