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4" r:id="rId2"/>
    <p:sldId id="262" r:id="rId3"/>
    <p:sldId id="263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81" autoAdjust="0"/>
    <p:restoredTop sz="99233" autoAdjust="0"/>
  </p:normalViewPr>
  <p:slideViewPr>
    <p:cSldViewPr>
      <p:cViewPr varScale="1">
        <p:scale>
          <a:sx n="99" d="100"/>
          <a:sy n="99" d="100"/>
        </p:scale>
        <p:origin x="-102" y="-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76673" y="76200"/>
            <a:ext cx="2138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err="1" smtClean="0"/>
              <a:t>privecsg</a:t>
            </a:r>
            <a:r>
              <a:rPr lang="en-US" sz="1400" b="1" dirty="0" smtClean="0"/>
              <a:t>-</a:t>
            </a:r>
            <a:r>
              <a:rPr lang="en-US" sz="1400" b="1" dirty="0" err="1" smtClean="0"/>
              <a:t>yy</a:t>
            </a:r>
            <a:r>
              <a:rPr lang="en-US" sz="1400" b="1" dirty="0" smtClean="0"/>
              <a:t>-</a:t>
            </a:r>
            <a:r>
              <a:rPr lang="en-US" sz="1400" b="1" dirty="0" smtClean="0"/>
              <a:t>####-00-0000</a:t>
            </a:r>
            <a:endParaRPr lang="en-US" sz="1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2" Type="http://schemas.openxmlformats.org/officeDocument/2006/relationships/hyperlink" Target="http://standards.ieee.org/IPR/copyrightpolicy.html" TargetMode="Externa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18040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[place document</a:t>
                      </a:r>
                      <a:r>
                        <a:rPr lang="en-US" sz="2000" baseline="0" dirty="0" smtClean="0">
                          <a:solidFill>
                            <a:schemeClr val="tx2"/>
                          </a:solidFill>
                          <a:latin typeface="+mj-lt"/>
                        </a:rPr>
                        <a:t> title here]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[YYYY-MM-DD]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IEEE 802 EC Privacy Recommendation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[place document abstract text here]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mniran-14-0033-00-ecsg-omniran-pptx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omniran-14-0033-00-ecsg-omniran-pptx-template</Template>
  <TotalTime>4</TotalTime>
  <Words>135</Words>
  <Application>Microsoft Office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omniran-14-0033-00-ecsg-omniran-pptx-template</vt:lpstr>
      <vt:lpstr>PowerPoint Presentation</vt:lpstr>
      <vt:lpstr>PowerPoint Presentation</vt:lpstr>
      <vt:lpstr>PowerPoint Presentation</vt:lpstr>
    </vt:vector>
  </TitlesOfParts>
  <Company>InterDigital Communications, LLC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Zuniga, Juan Carlos</dc:creator>
  <cp:lastModifiedBy>Zuniga, Juan Carlos</cp:lastModifiedBy>
  <cp:revision>1</cp:revision>
  <cp:lastPrinted>1998-02-10T13:28:06Z</cp:lastPrinted>
  <dcterms:created xsi:type="dcterms:W3CDTF">2014-08-29T18:55:47Z</dcterms:created>
  <dcterms:modified xsi:type="dcterms:W3CDTF">2014-08-29T19:00:41Z</dcterms:modified>
</cp:coreProperties>
</file>