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91" r:id="rId3"/>
    <p:sldId id="292" r:id="rId4"/>
    <p:sldId id="295" r:id="rId5"/>
    <p:sldId id="299" r:id="rId6"/>
    <p:sldId id="296" r:id="rId7"/>
    <p:sldId id="29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Shape 2"/>
          <p:cNvSpPr/>
          <p:nvPr userDrawn="1"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privecsg-14-</a:t>
            </a:r>
            <a:r>
              <a:rPr lang="en-US" sz="1400" b="1" dirty="0" smtClean="0"/>
              <a:t>0017</a:t>
            </a:r>
            <a:r>
              <a:rPr sz="1400" b="1" dirty="0" smtClean="0"/>
              <a:t>-00-0000</a:t>
            </a:r>
            <a:endParaRPr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697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Privacy Recommendation Study Group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Update to IEEE802-EC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@ Nov 2014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239000" cy="1752600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2014-11-03</a:t>
            </a: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</a:t>
            </a:r>
            <a:r>
              <a:rPr lang="en-US" sz="2800" dirty="0">
                <a:latin typeface="Calibri" panose="020F0502020204030204" pitchFamily="34" charset="0"/>
              </a:rPr>
              <a:t>of an Executive 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>
                <a:latin typeface="Calibri" panose="020F0502020204030204" pitchFamily="34" charset="0"/>
              </a:rPr>
              <a:t>Chartered to run until November 2014 with an expectation of renewal through March 2015</a:t>
            </a: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Advancing work </a:t>
            </a:r>
            <a:r>
              <a:rPr lang="en-US" sz="2800" dirty="0">
                <a:latin typeface="Calibri" panose="020F0502020204030204" pitchFamily="34" charset="0"/>
              </a:rPr>
              <a:t>with teleconferences and email </a:t>
            </a:r>
            <a:r>
              <a:rPr lang="en-US" sz="2800" dirty="0" smtClean="0">
                <a:latin typeface="Calibri" panose="020F0502020204030204" pitchFamily="34" charset="0"/>
              </a:rPr>
              <a:t>discussions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13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Call for Contributions 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6200"/>
            <a:ext cx="8229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Current topics being considered by SG include:</a:t>
            </a:r>
          </a:p>
          <a:p>
            <a:pPr lvl="4" eaLnBrk="1" hangingPunct="1"/>
            <a:endParaRPr lang="en-US" sz="1800" dirty="0" smtClean="0">
              <a:latin typeface="Calibri" panose="020F0502020204030204" pitchFamily="34" charset="0"/>
            </a:endParaRP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Threat </a:t>
            </a:r>
            <a:r>
              <a:rPr lang="en-US" sz="2400" dirty="0">
                <a:latin typeface="Calibri" panose="020F0502020204030204" pitchFamily="34" charset="0"/>
              </a:rPr>
              <a:t>Model for Privacy at Link </a:t>
            </a:r>
            <a:r>
              <a:rPr lang="en-US" sz="2400" dirty="0" smtClean="0">
                <a:latin typeface="Calibri" panose="020F0502020204030204" pitchFamily="34" charset="0"/>
              </a:rPr>
              <a:t>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Privacy </a:t>
            </a:r>
            <a:r>
              <a:rPr lang="en-US" sz="2400" dirty="0">
                <a:latin typeface="Calibri" panose="020F0502020204030204" pitchFamily="34" charset="0"/>
              </a:rPr>
              <a:t>Issues at Link Layer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(3) Proposals </a:t>
            </a:r>
            <a:r>
              <a:rPr lang="en-US" sz="24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(4) Proposals </a:t>
            </a:r>
            <a:r>
              <a:rPr lang="en-US" sz="24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400" dirty="0" smtClean="0">
                <a:latin typeface="Calibri" panose="020F0502020204030204" pitchFamily="34" charset="0"/>
              </a:rPr>
              <a:t>protocols</a:t>
            </a:r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(6) Other…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2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far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Several discussions on the mailing list, especially about MAC-based tracking issues and </a:t>
            </a:r>
            <a:r>
              <a:rPr lang="en-US" sz="2800" dirty="0" smtClean="0">
                <a:latin typeface="Calibri" panose="020F0502020204030204" pitchFamily="34" charset="0"/>
              </a:rPr>
              <a:t>implications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November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Two evening slots </a:t>
            </a:r>
            <a:r>
              <a:rPr lang="en-US" sz="2800" b="1" dirty="0" smtClean="0">
                <a:latin typeface="Calibri" panose="020F0502020204030204" pitchFamily="34" charset="0"/>
              </a:rPr>
              <a:t>to allow participation from most WGs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Tuesday and Thursday, 19:30-21:30 </a:t>
            </a:r>
            <a:r>
              <a:rPr lang="en-US" sz="2600" dirty="0" err="1" smtClean="0">
                <a:latin typeface="Calibri" panose="020F0502020204030204" pitchFamily="34" charset="0"/>
              </a:rPr>
              <a:t>hrs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Agenda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802c PAR comments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802 EC report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Privacy PAR discussion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Threat model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IETF MAC randomization trial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Can the EC allow the 802 EC Privacy Recommendation SG submitting comments on the 802c PAR after the deadline?</a:t>
            </a:r>
          </a:p>
        </p:txBody>
      </p:sp>
    </p:spTree>
    <p:extLst>
      <p:ext uri="{BB962C8B-B14F-4D97-AF65-F5344CB8AC3E}">
        <p14:creationId xmlns:p14="http://schemas.microsoft.com/office/powerpoint/2010/main" val="1084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RFC </a:t>
            </a:r>
            <a:r>
              <a:rPr lang="en-US" sz="3000" dirty="0">
                <a:latin typeface="Calibri" panose="020F0502020204030204" pitchFamily="34" charset="0"/>
              </a:rPr>
              <a:t>6973 - Privacy Considerations for Internet Protocols</a:t>
            </a:r>
            <a:endParaRPr lang="en-US" sz="3000" dirty="0" smtClean="0">
              <a:latin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2600" dirty="0" smtClean="0">
                <a:latin typeface="Calibri" panose="020F0502020204030204" pitchFamily="34" charset="0"/>
                <a:hlinkClick r:id="rId4"/>
              </a:rPr>
              <a:t>tools.ietf.org/html/rfc6973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7013" y="6634163"/>
            <a:ext cx="230187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B58EAE5-B766-9449-BC36-99B0838177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randomization trial at IETF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6200"/>
            <a:ext cx="8229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Planning to </a:t>
            </a:r>
            <a:r>
              <a:rPr lang="en-US" sz="2800" dirty="0">
                <a:latin typeface="Calibri" panose="020F0502020204030204" pitchFamily="34" charset="0"/>
              </a:rPr>
              <a:t>perform an opt-in trial </a:t>
            </a:r>
            <a:r>
              <a:rPr lang="en-US" sz="2800" dirty="0" smtClean="0">
                <a:latin typeface="Calibri" panose="020F0502020204030204" pitchFamily="34" charset="0"/>
              </a:rPr>
              <a:t>at IETF meeting network </a:t>
            </a:r>
            <a:r>
              <a:rPr lang="en-US" sz="2800" dirty="0">
                <a:latin typeface="Calibri" panose="020F0502020204030204" pitchFamily="34" charset="0"/>
              </a:rPr>
              <a:t>to assess performance and implications of </a:t>
            </a:r>
            <a:r>
              <a:rPr lang="en-US" sz="2800" dirty="0" smtClean="0">
                <a:latin typeface="Calibri" panose="020F0502020204030204" pitchFamily="34" charset="0"/>
              </a:rPr>
              <a:t>user’s MAC </a:t>
            </a:r>
            <a:r>
              <a:rPr lang="en-US" sz="2800" dirty="0">
                <a:latin typeface="Calibri" panose="020F0502020204030204" pitchFamily="34" charset="0"/>
              </a:rPr>
              <a:t>address </a:t>
            </a:r>
            <a:r>
              <a:rPr lang="en-US" sz="2800" dirty="0" smtClean="0">
                <a:latin typeface="Calibri" panose="020F0502020204030204" pitchFamily="34" charset="0"/>
              </a:rPr>
              <a:t>randomization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</a:rPr>
              <a:t>Similar </a:t>
            </a:r>
            <a:r>
              <a:rPr lang="en-US" dirty="0">
                <a:latin typeface="Calibri" panose="020F0502020204030204" pitchFamily="34" charset="0"/>
              </a:rPr>
              <a:t>to </a:t>
            </a:r>
            <a:r>
              <a:rPr lang="en-US" dirty="0" smtClean="0">
                <a:latin typeface="Calibri" panose="020F0502020204030204" pitchFamily="34" charset="0"/>
              </a:rPr>
              <a:t>“ietf-v6ONLY” SSID</a:t>
            </a:r>
          </a:p>
          <a:p>
            <a:pPr lvl="4" eaLnBrk="1" hangingPunct="1"/>
            <a:endParaRPr lang="en-US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Trial setup already coordinated with IETF NOC team et al.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Announcement and call for participation to be issued soon</a:t>
            </a:r>
            <a:endParaRPr lang="en-US" sz="2800" dirty="0">
              <a:latin typeface="Calibri" panose="020F0502020204030204" pitchFamily="34" charset="0"/>
            </a:endParaRPr>
          </a:p>
          <a:p>
            <a:pPr eaLnBrk="1" hangingPunct="1"/>
            <a:endParaRPr lang="en-US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62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2556</TotalTime>
  <Words>328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</vt:lpstr>
      <vt:lpstr>Times New Roman</vt:lpstr>
      <vt:lpstr>Template</vt:lpstr>
      <vt:lpstr>IEEE 802 EC  Privacy Recommendation Study Group  Update to IEEE802-EC  @ Nov 2014 Plenary meeting</vt:lpstr>
      <vt:lpstr>IEEE 802 EC Privacy SG – Background </vt:lpstr>
      <vt:lpstr>Call for Contributions  </vt:lpstr>
      <vt:lpstr>Privacy EC SG - Progress so far</vt:lpstr>
      <vt:lpstr>November Plenary Meeting</vt:lpstr>
      <vt:lpstr>Resources</vt:lpstr>
      <vt:lpstr>MAC randomization trial at IETF meeting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207</cp:revision>
  <cp:lastPrinted>1998-02-10T13:28:06Z</cp:lastPrinted>
  <dcterms:created xsi:type="dcterms:W3CDTF">2011-12-30T17:06:23Z</dcterms:created>
  <dcterms:modified xsi:type="dcterms:W3CDTF">2014-11-03T17:30:13Z</dcterms:modified>
</cp:coreProperties>
</file>