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307" r:id="rId3"/>
    <p:sldId id="305" r:id="rId4"/>
    <p:sldId id="30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044575"/>
            <a:ext cx="7848600" cy="1470025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sz="3600" kern="0" dirty="0" smtClean="0">
                <a:latin typeface="Calibri" panose="020F0502020204030204" pitchFamily="34" charset="0"/>
              </a:rPr>
              <a:t>IEEE </a:t>
            </a:r>
            <a:r>
              <a:rPr lang="en-US" sz="3600" kern="0" dirty="0">
                <a:latin typeface="Calibri" panose="020F0502020204030204" pitchFamily="34" charset="0"/>
              </a:rPr>
              <a:t>802 EC Privacy Recommendation </a:t>
            </a:r>
            <a:r>
              <a:rPr lang="en-US" sz="3600" kern="0" dirty="0" smtClean="0">
                <a:latin typeface="Calibri" panose="020F0502020204030204" pitchFamily="34" charset="0"/>
              </a:rPr>
              <a:t>SG</a:t>
            </a:r>
          </a:p>
          <a:p>
            <a:endParaRPr lang="en-US" sz="3600" kern="0" dirty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> </a:t>
            </a:r>
            <a:r>
              <a:rPr lang="en-US" sz="3600" kern="0" dirty="0">
                <a:latin typeface="Calibri" panose="020F0502020204030204" pitchFamily="34" charset="0"/>
              </a:rPr>
              <a:t>Comments </a:t>
            </a:r>
            <a:r>
              <a:rPr lang="en-US" sz="3600" kern="0" dirty="0" smtClean="0">
                <a:latin typeface="Calibri" panose="020F0502020204030204" pitchFamily="34" charset="0"/>
              </a:rPr>
              <a:t>on 802c PAR </a:t>
            </a:r>
            <a:r>
              <a:rPr lang="en-US" sz="3600" kern="0" dirty="0">
                <a:latin typeface="Calibri" panose="020F0502020204030204" pitchFamily="34" charset="0"/>
              </a:rPr>
              <a:t>and CSD </a:t>
            </a:r>
            <a:endParaRPr lang="en-US" sz="3600" kern="0" dirty="0" smtClean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>“</a:t>
            </a:r>
            <a:r>
              <a:rPr lang="en-US" sz="3600" kern="0" dirty="0">
                <a:latin typeface="Calibri" panose="020F0502020204030204" pitchFamily="34" charset="0"/>
              </a:rPr>
              <a:t>Local Media Access Control (MAC) Addressing”</a:t>
            </a:r>
            <a:endParaRPr lang="en-US" sz="3600" kern="0" dirty="0" smtClean="0"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latin typeface="Calibri" panose="020F0502020204030204" pitchFamily="34" charset="0"/>
              </a:rPr>
              <a:t/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endParaRPr lang="en-US" sz="3600" kern="0" dirty="0">
              <a:latin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90600" y="3886200"/>
            <a:ext cx="7239000" cy="1752600"/>
          </a:xfrm>
          <a:prstGeom prst="rect">
            <a:avLst/>
          </a:prstGeom>
        </p:spPr>
        <p:txBody>
          <a:bodyPr vert="horz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 smtClean="0">
                <a:latin typeface="Calibri" panose="020F0502020204030204" pitchFamily="34" charset="0"/>
              </a:rPr>
              <a:t/>
            </a:r>
            <a:br>
              <a:rPr lang="en-US" kern="0" dirty="0" smtClean="0">
                <a:latin typeface="Calibri" panose="020F0502020204030204" pitchFamily="34" charset="0"/>
              </a:rPr>
            </a:br>
            <a:r>
              <a:rPr lang="en-US" kern="0" dirty="0" smtClean="0">
                <a:latin typeface="Calibri" panose="020F0502020204030204" pitchFamily="34" charset="0"/>
              </a:rPr>
              <a:t>4 Nov 2014</a:t>
            </a:r>
          </a:p>
          <a:p>
            <a:r>
              <a:rPr lang="en-US" kern="0" dirty="0">
                <a:latin typeface="Calibri" panose="020F0502020204030204" pitchFamily="34" charset="0"/>
              </a:rPr>
              <a:t>IEEE 802 EC Privacy Recommendation SG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1F497D"/>
                </a:solidFill>
              </a:rPr>
              <a:t>Privacy and 802c PAR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0037" lvl="0" indent="-300037">
              <a:spcBef>
                <a:spcPts val="600"/>
              </a:spcBef>
              <a:defRPr sz="1800"/>
            </a:pPr>
            <a:r>
              <a:rPr sz="2800" dirty="0"/>
              <a:t>Long lived </a:t>
            </a:r>
            <a:r>
              <a:rPr sz="2800" dirty="0">
                <a:solidFill>
                  <a:schemeClr val="tx1"/>
                </a:solidFill>
              </a:rPr>
              <a:t>identifiers associated with a user, such as MAC addresses, have been identified as </a:t>
            </a:r>
            <a:r>
              <a:rPr sz="2800" dirty="0"/>
              <a:t>privacy risks in 802 protocols</a:t>
            </a:r>
          </a:p>
          <a:p>
            <a:pPr lvl="0">
              <a:defRPr sz="1800"/>
            </a:pPr>
            <a:endParaRPr sz="2800" dirty="0"/>
          </a:p>
          <a:p>
            <a:pPr marL="300037" lvl="0" indent="-300037">
              <a:spcBef>
                <a:spcPts val="600"/>
              </a:spcBef>
              <a:defRPr sz="1800"/>
            </a:pPr>
            <a:r>
              <a:rPr sz="2800" dirty="0"/>
              <a:t>The potential 802c recommendations and rules for the use of the local address space would have direct implications on privacy issues and possible solutions being considered in the group</a:t>
            </a:r>
          </a:p>
        </p:txBody>
      </p:sp>
    </p:spTree>
    <p:extLst>
      <p:ext uri="{BB962C8B-B14F-4D97-AF65-F5344CB8AC3E}">
        <p14:creationId xmlns:p14="http://schemas.microsoft.com/office/powerpoint/2010/main" val="2929346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802c PAR/CSD Comments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libri" panose="020F0502020204030204" pitchFamily="34" charset="0"/>
                <a:cs typeface="Arial"/>
              </a:rPr>
              <a:t>EC SG Privacy considerations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Some over-the-air transmissions subject to Privacy issues take place before there is full L2 connectivity (e.g. 802.11 Probe-REQ). This makes it impossible for a network administrator entity to coordinate MAC address assignment.</a:t>
            </a:r>
          </a:p>
          <a:p>
            <a:pPr lvl="2" eaLnBrk="1" hangingPunct="1"/>
            <a:r>
              <a:rPr lang="en-US" i="1" dirty="0" smtClean="0">
                <a:latin typeface="Calibri" panose="020F0502020204030204" pitchFamily="34" charset="0"/>
                <a:cs typeface="Arial"/>
              </a:rPr>
              <a:t>The 802c recommendations should allow (i.e. should not prevent) random assignment of MAC addresses for first time communications over-the-air, without the need to implement either a claiming or an assignment protocol</a:t>
            </a:r>
            <a:endParaRPr lang="en-US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Minimum 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number of bits required for a </a:t>
            </a:r>
            <a:r>
              <a:rPr lang="en-US" sz="2400" dirty="0" err="1">
                <a:latin typeface="Calibri" panose="020F0502020204030204" pitchFamily="34" charset="0"/>
                <a:cs typeface="Arial"/>
              </a:rPr>
              <a:t>WiFi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 deployment with random MAC 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addresses</a:t>
            </a:r>
          </a:p>
          <a:p>
            <a:pPr lvl="2" eaLnBrk="1" hangingPunct="1"/>
            <a:r>
              <a:rPr lang="en-US" i="1" dirty="0" smtClean="0">
                <a:latin typeface="Calibri" panose="020F0502020204030204" pitchFamily="34" charset="0"/>
                <a:cs typeface="Arial"/>
              </a:rPr>
              <a:t>For systems relying only on random address assignment, probability of collision should be minimized</a:t>
            </a:r>
            <a:endParaRPr lang="en-US" i="1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3037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802c PAR Comments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libri" panose="020F0502020204030204" pitchFamily="34" charset="0"/>
                <a:cs typeface="Arial"/>
              </a:rPr>
              <a:t>EC SG Privacy considerations</a:t>
            </a: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Need 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to consider co-existence 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scenarios</a:t>
            </a:r>
          </a:p>
          <a:p>
            <a:pPr lvl="2" eaLnBrk="1" hangingPunct="1"/>
            <a:r>
              <a:rPr lang="en-US" i="1" dirty="0" smtClean="0">
                <a:latin typeface="Calibri" panose="020F0502020204030204" pitchFamily="34" charset="0"/>
                <a:cs typeface="Arial"/>
              </a:rPr>
              <a:t>It is not clear that the different use cases being </a:t>
            </a:r>
            <a:r>
              <a:rPr lang="en-US" i="1" dirty="0">
                <a:latin typeface="Calibri" panose="020F0502020204030204" pitchFamily="34" charset="0"/>
                <a:cs typeface="Arial"/>
              </a:rPr>
              <a:t>considered </a:t>
            </a:r>
            <a:r>
              <a:rPr lang="en-US" i="1" dirty="0" smtClean="0">
                <a:latin typeface="Calibri" panose="020F0502020204030204" pitchFamily="34" charset="0"/>
                <a:cs typeface="Arial"/>
              </a:rPr>
              <a:t>(e.g</a:t>
            </a:r>
            <a:r>
              <a:rPr lang="en-US" i="1" dirty="0">
                <a:latin typeface="Calibri" panose="020F0502020204030204" pitchFamily="34" charset="0"/>
                <a:cs typeface="Arial"/>
              </a:rPr>
              <a:t>. </a:t>
            </a:r>
            <a:r>
              <a:rPr lang="en-US" i="1" dirty="0" err="1" smtClean="0">
                <a:latin typeface="Calibri" panose="020F0502020204030204" pitchFamily="34" charset="0"/>
                <a:cs typeface="Arial"/>
              </a:rPr>
              <a:t>IoT</a:t>
            </a:r>
            <a:r>
              <a:rPr lang="en-US" i="1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en-US" i="1" dirty="0">
                <a:latin typeface="Calibri" panose="020F0502020204030204" pitchFamily="34" charset="0"/>
                <a:cs typeface="Arial"/>
              </a:rPr>
              <a:t>and </a:t>
            </a:r>
            <a:r>
              <a:rPr lang="en-US" i="1" dirty="0" smtClean="0">
                <a:latin typeface="Calibri" panose="020F0502020204030204" pitchFamily="34" charset="0"/>
                <a:cs typeface="Arial"/>
              </a:rPr>
              <a:t>VMs) would have coexistence issues</a:t>
            </a:r>
          </a:p>
          <a:p>
            <a:pPr lvl="2" eaLnBrk="1" hangingPunct="1"/>
            <a:r>
              <a:rPr lang="en-US" i="1" dirty="0" smtClean="0">
                <a:latin typeface="Calibri" panose="020F0502020204030204" pitchFamily="34" charset="0"/>
                <a:cs typeface="Arial"/>
              </a:rPr>
              <a:t>It is mentioned that subdividing the address space would help some of these coexistence issues</a:t>
            </a:r>
          </a:p>
          <a:p>
            <a:pPr lvl="2" eaLnBrk="1" hangingPunct="1"/>
            <a:r>
              <a:rPr lang="en-US" i="1" dirty="0" smtClean="0">
                <a:latin typeface="Calibri" panose="020F0502020204030204" pitchFamily="34" charset="0"/>
                <a:cs typeface="Arial"/>
              </a:rPr>
              <a:t>If there is a need to develop a coexistence solution between two different mechanisms (e.g. coordinated vs uncoordinated address assignment), seems like an address resolution protocol and/or an address assignment protocol would solve the issues, without the need to subdivide the address space</a:t>
            </a:r>
            <a:endParaRPr lang="en-US" i="1" dirty="0">
              <a:latin typeface="Calibri" panose="020F0502020204030204" pitchFamily="34" charset="0"/>
              <a:cs typeface="Arial"/>
            </a:endParaRPr>
          </a:p>
          <a:p>
            <a:pPr lvl="4" eaLnBrk="1" hangingPunct="1"/>
            <a:endParaRPr lang="en-US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6598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2610</TotalTime>
  <Words>282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Privacy and 802c PAR</vt:lpstr>
      <vt:lpstr>IEEE 802c PAR/CSD Comments</vt:lpstr>
      <vt:lpstr>IEEE 802c PAR Comments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213</cp:revision>
  <cp:lastPrinted>1998-02-10T13:28:06Z</cp:lastPrinted>
  <dcterms:created xsi:type="dcterms:W3CDTF">2011-12-30T17:06:23Z</dcterms:created>
  <dcterms:modified xsi:type="dcterms:W3CDTF">2014-11-05T01:48:34Z</dcterms:modified>
</cp:coreProperties>
</file>