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2" r:id="rId2"/>
    <p:sldId id="304" r:id="rId3"/>
    <p:sldId id="271" r:id="rId4"/>
    <p:sldId id="299" r:id="rId5"/>
    <p:sldId id="266" r:id="rId6"/>
    <p:sldId id="283" r:id="rId7"/>
    <p:sldId id="281" r:id="rId8"/>
    <p:sldId id="298" r:id="rId9"/>
    <p:sldId id="303" r:id="rId10"/>
    <p:sldId id="300" r:id="rId11"/>
    <p:sldId id="282" r:id="rId12"/>
    <p:sldId id="302" r:id="rId13"/>
    <p:sldId id="285" r:id="rId14"/>
    <p:sldId id="29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3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5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25020" y="76200"/>
            <a:ext cx="2090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privecsg-15-0011-00-ecsg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07-01-0000-wifi-privacy-experiement-at-802-berlin-plenary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5/omniran-15-0015-00-CF00-privacy-engineered-access-network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privecsg/dcn/15/privecsg-15-0010-00-ecsg-par-csd-comments-received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802 Plenary Meeting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March 9-13, 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Closing Report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7"/>
            <a:ext cx="80772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Report from IEEE EC Privacy Recommendation SG to 802 Executive Committee 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PAR submission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SG Extension</a:t>
            </a:r>
          </a:p>
        </p:txBody>
      </p:sp>
    </p:spTree>
    <p:extLst>
      <p:ext uri="{BB962C8B-B14F-4D97-AF65-F5344CB8AC3E}">
        <p14:creationId xmlns:p14="http://schemas.microsoft.com/office/powerpoint/2010/main" val="1587291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MAC </a:t>
            </a:r>
            <a:r>
              <a:rPr lang="en-US" dirty="0">
                <a:latin typeface="Calibri" panose="020F0502020204030204" pitchFamily="34" charset="0"/>
              </a:rPr>
              <a:t>Randomization </a:t>
            </a:r>
            <a:r>
              <a:rPr lang="en-US" dirty="0" smtClean="0">
                <a:latin typeface="Calibri" panose="020F0502020204030204" pitchFamily="34" charset="0"/>
              </a:rPr>
              <a:t>Trial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Antonio de la Oliva (UC3M)</a:t>
            </a:r>
          </a:p>
          <a:p>
            <a:pPr lvl="2"/>
            <a:r>
              <a:rPr lang="en-US" i="1" dirty="0">
                <a:latin typeface="Calibri" panose="020F0502020204030204" pitchFamily="34" charset="0"/>
              </a:rPr>
              <a:t>MAC address randomization experiment being run on IEEE 802 network during Berlin plenary meeting: 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https://mentor.ieee.org/privecsg/dcn/15/privecsg-15-0007-01-0000-wifi-privacy-experiement-at-802-berlin-plenary.pptx</a:t>
            </a:r>
            <a:r>
              <a:rPr lang="en-US" i="1" dirty="0" smtClean="0">
                <a:latin typeface="Calibri" panose="020F0502020204030204" pitchFamily="34" charset="0"/>
              </a:rPr>
              <a:t>  </a:t>
            </a:r>
            <a:endParaRPr lang="en-US" i="1" dirty="0">
              <a:latin typeface="Calibri" panose="020F0502020204030204" pitchFamily="34" charset="0"/>
            </a:endParaRPr>
          </a:p>
          <a:p>
            <a:pPr lvl="2"/>
            <a:endParaRPr lang="en-US" i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Privacy-engineered </a:t>
            </a:r>
            <a:r>
              <a:rPr lang="en-US" dirty="0">
                <a:latin typeface="Calibri" panose="020F0502020204030204" pitchFamily="34" charset="0"/>
              </a:rPr>
              <a:t>Access </a:t>
            </a:r>
            <a:r>
              <a:rPr lang="en-US" dirty="0" smtClean="0">
                <a:latin typeface="Calibri" panose="020F0502020204030204" pitchFamily="34" charset="0"/>
              </a:rPr>
              <a:t>Networks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Max Riegel (Nokia Networks)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</a:rPr>
              <a:t>Initial </a:t>
            </a:r>
            <a:r>
              <a:rPr lang="en-US" i="1" dirty="0">
                <a:latin typeface="Calibri" panose="020F0502020204030204" pitchFamily="34" charset="0"/>
              </a:rPr>
              <a:t>thoughts about </a:t>
            </a:r>
            <a:r>
              <a:rPr lang="en-US" i="1" dirty="0" smtClean="0">
                <a:latin typeface="Calibri" panose="020F0502020204030204" pitchFamily="34" charset="0"/>
              </a:rPr>
              <a:t>privacy </a:t>
            </a:r>
            <a:r>
              <a:rPr lang="en-US" i="1" dirty="0">
                <a:latin typeface="Calibri" panose="020F0502020204030204" pitchFamily="34" charset="0"/>
              </a:rPr>
              <a:t>aspects </a:t>
            </a:r>
            <a:r>
              <a:rPr lang="en-US" i="1" dirty="0" smtClean="0">
                <a:latin typeface="Calibri" panose="020F0502020204030204" pitchFamily="34" charset="0"/>
              </a:rPr>
              <a:t>on P802.1CF specification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</a:t>
            </a:r>
            <a:r>
              <a:rPr lang="en-US" i="1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i="1" dirty="0" smtClean="0">
                <a:latin typeface="Calibri" panose="020F0502020204030204" pitchFamily="34" charset="0"/>
                <a:hlinkClick r:id="rId2"/>
              </a:rPr>
              <a:t>mentor.ieee.org/omniran/dcn/15/omniran-15-0015-00-CF00-privacy-engineered-access-network.pptx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3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Refine PAR/CSD on recommended privacy practices for IEEE 802 protocols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 (if SG is renewed)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Teleconferences 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15 April 2015, </a:t>
            </a:r>
            <a:r>
              <a:rPr lang="en-US" sz="2000" dirty="0">
                <a:latin typeface="Calibri" panose="020F0502020204030204" pitchFamily="34" charset="0"/>
              </a:rPr>
              <a:t>(10:00 AM ET)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3 June 2015, </a:t>
            </a:r>
            <a:r>
              <a:rPr lang="en-US" sz="2000" dirty="0">
                <a:latin typeface="Calibri" panose="020F0502020204030204" pitchFamily="34" charset="0"/>
              </a:rPr>
              <a:t>(10:00 AM ET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lvl="3"/>
            <a:r>
              <a:rPr lang="en-US" sz="1600" dirty="0" smtClean="0">
                <a:latin typeface="Calibri" panose="020F0502020204030204" pitchFamily="34" charset="0"/>
              </a:rPr>
              <a:t>PAR/CSD submission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1 July 2015</a:t>
            </a:r>
            <a:r>
              <a:rPr lang="en-US" sz="2000" dirty="0">
                <a:latin typeface="Calibri" panose="020F0502020204030204" pitchFamily="34" charset="0"/>
              </a:rPr>
              <a:t>, (10:00 AM ET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, </a:t>
            </a:r>
            <a:r>
              <a:rPr lang="en-US" sz="2000" dirty="0">
                <a:latin typeface="Calibri" panose="020F0502020204030204" pitchFamily="34" charset="0"/>
              </a:rPr>
              <a:t>(10:00 AM ET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13-17 July, 2015, </a:t>
            </a:r>
            <a:r>
              <a:rPr lang="en-US" sz="2400" dirty="0">
                <a:latin typeface="Calibri" panose="020F0502020204030204" pitchFamily="34" charset="0"/>
              </a:rPr>
              <a:t>IEEE 802 Plenary meeting in </a:t>
            </a:r>
            <a:r>
              <a:rPr lang="en-US" sz="2400" dirty="0" smtClean="0">
                <a:latin typeface="Calibri" panose="020F0502020204030204" pitchFamily="34" charset="0"/>
              </a:rPr>
              <a:t>Waikoloa, HI, USA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AOB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41690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</a:t>
            </a:r>
            <a:r>
              <a:rPr lang="en-US" dirty="0"/>
              <a:t>F2F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Venue</a:t>
            </a:r>
          </a:p>
          <a:p>
            <a:pPr lvl="1"/>
            <a:r>
              <a:rPr lang="en-US" dirty="0" err="1" smtClean="0"/>
              <a:t>Estrel</a:t>
            </a:r>
            <a:r>
              <a:rPr lang="en-US" dirty="0" smtClean="0"/>
              <a:t> Hotel and Conference Center, </a:t>
            </a:r>
            <a:br>
              <a:rPr lang="en-US" dirty="0" smtClean="0"/>
            </a:br>
            <a:r>
              <a:rPr lang="en-US" dirty="0" smtClean="0"/>
              <a:t>Berlin, Germany</a:t>
            </a:r>
          </a:p>
          <a:p>
            <a:pPr>
              <a:buNone/>
            </a:pPr>
            <a:endParaRPr lang="de-DE" dirty="0" smtClean="0"/>
          </a:p>
          <a:p>
            <a:r>
              <a:rPr lang="de-DE" sz="2800" dirty="0" smtClean="0"/>
              <a:t>Sessions – </a:t>
            </a:r>
            <a:r>
              <a:rPr lang="en-US" sz="2800" b="1" dirty="0" smtClean="0"/>
              <a:t>ECC 4 </a:t>
            </a:r>
            <a:r>
              <a:rPr lang="de-DE" sz="2800" dirty="0" smtClean="0"/>
              <a:t>meeting room, Conference Center, 2</a:t>
            </a:r>
            <a:r>
              <a:rPr lang="de-DE" sz="2800" baseline="30000" dirty="0" smtClean="0"/>
              <a:t>nd</a:t>
            </a:r>
            <a:r>
              <a:rPr lang="de-DE" sz="2800" dirty="0" smtClean="0"/>
              <a:t> level</a:t>
            </a:r>
          </a:p>
          <a:p>
            <a:pPr lvl="1"/>
            <a:r>
              <a:rPr lang="en-US" sz="2400" dirty="0" smtClean="0"/>
              <a:t>Tuesday,	March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19:30 – 21:30 (EVE)</a:t>
            </a:r>
          </a:p>
          <a:p>
            <a:pPr lvl="1"/>
            <a:r>
              <a:rPr lang="en-US" sz="2400" dirty="0" smtClean="0"/>
              <a:t>Thursday,	March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08:00 </a:t>
            </a:r>
            <a:r>
              <a:rPr lang="en-US" sz="2400" dirty="0"/>
              <a:t>– </a:t>
            </a:r>
            <a:r>
              <a:rPr lang="en-US" sz="2400" dirty="0" smtClean="0"/>
              <a:t>10:00 (AM1)</a:t>
            </a:r>
          </a:p>
        </p:txBody>
      </p:sp>
    </p:spTree>
    <p:extLst>
      <p:ext uri="{BB962C8B-B14F-4D97-AF65-F5344CB8AC3E}">
        <p14:creationId xmlns:p14="http://schemas.microsoft.com/office/powerpoint/2010/main" val="18643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Welcome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Chair's </a:t>
            </a:r>
            <a:r>
              <a:rPr lang="en-US" sz="24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Call meeting to order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Group’s </a:t>
            </a:r>
            <a:r>
              <a:rPr lang="en-US" sz="2400" dirty="0" smtClean="0">
                <a:latin typeface="Calibri" panose="020F0502020204030204" pitchFamily="34" charset="0"/>
              </a:rPr>
              <a:t>reports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 Privacy PAR/CSD status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 </a:t>
            </a:r>
            <a:r>
              <a:rPr lang="en-US" sz="2000" dirty="0">
                <a:latin typeface="Calibri" panose="020F0502020204030204" pitchFamily="34" charset="0"/>
              </a:rPr>
              <a:t>EC Closing Report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Technical Presentations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MAC Address Randomization Trial/Experiment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Privacy Engineered Access Networks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Next </a:t>
            </a:r>
            <a:r>
              <a:rPr lang="en-US" sz="2400" dirty="0">
                <a:latin typeface="Calibri" panose="020F0502020204030204" pitchFamily="34" charset="0"/>
              </a:rPr>
              <a:t>Steps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800" b="1" u="sng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Call for secretary / 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802 Privacy PAR/CSD status</a:t>
            </a:r>
          </a:p>
          <a:p>
            <a:pPr lvl="2"/>
            <a:endParaRPr lang="en-US" dirty="0" smtClean="0">
              <a:latin typeface="Calibri" panose="020F0502020204030204" pitchFamily="34" charset="0"/>
            </a:endParaRPr>
          </a:p>
          <a:p>
            <a:pPr lvl="2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pre-circulated with 802 EC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Presentation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https</a:t>
            </a:r>
            <a:r>
              <a:rPr lang="en-US" sz="2400" dirty="0">
                <a:latin typeface="Calibri" panose="020F0502020204030204" pitchFamily="34" charset="0"/>
                <a:cs typeface="Arial"/>
                <a:hlinkClick r:id="rId2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mentor.ieee.org/privecsg/dcn/15/privecsg-15-0004-02-0000-privacy-recommendation-par-csd-proposal.pptx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https://mentor.ieee.org/privecsg/dcn/15/privecsg-15-0006-00-ecsg-privacy-recommendation-par-proposal.pdf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Received comments</a:t>
            </a:r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4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4"/>
              </a:rPr>
              <a:t>mentor.ieee.org/privecsg/dcn/15/privecsg-15-0010-00-ecsg-par-csd-comments-received.pptx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Randomization Trial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MAC address randomization experiment being run on IEEE 802 wireless network during Berlin plenary meeting: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(See technical presentation from Antonio de la Oliva, et al.)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970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1368</TotalTime>
  <Words>599</Words>
  <Application>Microsoft Office PowerPoint</Application>
  <PresentationFormat>On-screen Show (4:3)</PresentationFormat>
  <Paragraphs>153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SG  802 Plenary Meeting March 9-13, 2015 </vt:lpstr>
      <vt:lpstr>Guidelines for IEEE-SA Meetings</vt:lpstr>
      <vt:lpstr>Resources – URLs</vt:lpstr>
      <vt:lpstr>March 2015 F2F Meeting</vt:lpstr>
      <vt:lpstr>Agenda</vt:lpstr>
      <vt:lpstr>Business#1</vt:lpstr>
      <vt:lpstr>Business#2</vt:lpstr>
      <vt:lpstr>IEEE 802 Privacy Recommendation PAR/CSD</vt:lpstr>
      <vt:lpstr>MAC Randomization Trial</vt:lpstr>
      <vt:lpstr>IEEE 802 EC Closing Report</vt:lpstr>
      <vt:lpstr>Business#3.1</vt:lpstr>
      <vt:lpstr>Business#3.2</vt:lpstr>
      <vt:lpstr>Business#4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248</cp:revision>
  <cp:lastPrinted>1998-02-10T13:28:06Z</cp:lastPrinted>
  <dcterms:created xsi:type="dcterms:W3CDTF">2011-12-30T17:06:23Z</dcterms:created>
  <dcterms:modified xsi:type="dcterms:W3CDTF">2015-03-10T18:25:59Z</dcterms:modified>
</cp:coreProperties>
</file>