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304" r:id="rId3"/>
    <p:sldId id="271" r:id="rId4"/>
    <p:sldId id="299" r:id="rId5"/>
    <p:sldId id="266" r:id="rId6"/>
    <p:sldId id="283" r:id="rId7"/>
    <p:sldId id="281" r:id="rId8"/>
    <p:sldId id="307" r:id="rId9"/>
    <p:sldId id="308" r:id="rId10"/>
    <p:sldId id="298" r:id="rId11"/>
    <p:sldId id="305" r:id="rId12"/>
    <p:sldId id="300" r:id="rId13"/>
    <p:sldId id="282" r:id="rId14"/>
    <p:sldId id="306" r:id="rId15"/>
    <p:sldId id="285" r:id="rId16"/>
    <p:sldId id="295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18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3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5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privecsg-15-0026-00-ecsg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4-04-0000-privacy-recommendation-par-csd-proposal.pptx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ools.ietf.org/html/draft-iab-privsec-confidentiality-threat-07" TargetMode="External"/><Relationship Id="rId2" Type="http://schemas.openxmlformats.org/officeDocument/2006/relationships/hyperlink" Target="https://www.iab.org/activities/programs/privacy-and-security-progra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egister.co.uk/2015/06/26/mac_address_privacy_inches_towards_standardisation/" TargetMode="External"/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s.softpedia.com/news/mac-address-randomization-gets-closer-to-becoming-a-standard-485372.s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online.com/article/2945044/cyber-attacks-espionage/ieee-groups-recommends-random-mac-addresses-for-wi-fi-security.html" TargetMode="External"/><Relationship Id="rId2" Type="http://schemas.openxmlformats.org/officeDocument/2006/relationships/hyperlink" Target="http://www.rcrwireless.com/20150626/test-and-measurement/test-and-measurement-keysight-to-work-with-korea-telecom-on-5g-tag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ercewireless.com/tech/story/ieee-study-group-recommends-improvements-wi-fi-security/2015-07-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July 13-17,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pre-circulated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Proposal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3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mentor.ieee.org/privecsg/dcn/15/privecsg-15-0004-04-0000-privacy-recommendation-par-csd-proposal.pptx</a:t>
            </a:r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4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4"/>
              </a:rPr>
              <a:t>mentor.ieee.org/privecsg/dcn/15/privecsg-15-0006-01-ecsg-privacy-recommendation-par-proposal.pdf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 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Received comments</a:t>
            </a:r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TBD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Response to PAR CSD comments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TBD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563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Report from IEEE EC Privacy Recommendation SG to 802 Executive Committee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Suggested meeting schedule, email reflector and document system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802.1 motion to adopt PAR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PAR approval at EC closing (802.1 motion)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Privacy EC SG extension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MAC </a:t>
            </a:r>
            <a:r>
              <a:rPr lang="en-US" dirty="0">
                <a:latin typeface="Calibri" panose="020F0502020204030204" pitchFamily="34" charset="0"/>
              </a:rPr>
              <a:t>Randomization </a:t>
            </a:r>
            <a:r>
              <a:rPr lang="en-US" dirty="0" smtClean="0">
                <a:latin typeface="Calibri" panose="020F0502020204030204" pitchFamily="34" charset="0"/>
              </a:rPr>
              <a:t>Trial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Carlos Bernardos (UC3M)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</a:rPr>
              <a:t>Title: TBD</a:t>
            </a:r>
          </a:p>
          <a:p>
            <a:pPr lvl="2"/>
            <a:r>
              <a:rPr lang="en-US" i="1" dirty="0" smtClean="0">
                <a:latin typeface="Calibri" panose="020F0502020204030204" pitchFamily="34" charset="0"/>
              </a:rPr>
              <a:t>URL</a:t>
            </a:r>
            <a:endParaRPr lang="en-US" i="1" dirty="0">
              <a:latin typeface="Calibri" panose="020F0502020204030204" pitchFamily="34" charset="0"/>
            </a:endParaRPr>
          </a:p>
          <a:p>
            <a:pPr lvl="2"/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Threat Model Discussions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IAB Privacy and Security Program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2"/>
              </a:rPr>
              <a:t>https://www.iab.org/activities/programs/privacy-and-security-program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Confidentiality </a:t>
            </a:r>
            <a:r>
              <a:rPr lang="en-US" i="1" dirty="0">
                <a:latin typeface="Calibri" panose="020F0502020204030204" pitchFamily="34" charset="0"/>
              </a:rPr>
              <a:t>in the Face of Pervasive Surveillance: A Threat Model and Problem </a:t>
            </a:r>
            <a:r>
              <a:rPr lang="en-US" i="1" dirty="0" smtClean="0">
                <a:latin typeface="Calibri" panose="020F0502020204030204" pitchFamily="34" charset="0"/>
              </a:rPr>
              <a:t>Statement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i="1" dirty="0" smtClean="0">
                <a:latin typeface="Calibri" panose="020F0502020204030204" pitchFamily="34" charset="0"/>
                <a:hlinkClick r:id="rId3"/>
              </a:rPr>
              <a:t>wiki.tools.ietf.org/html/draft-iab-privsec-confidentiality-threat-07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Extend EC SG for one more cycle to continue working until the PAR gets approved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Prepare a draft contribution capturing the main concepts that have been discussed so far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2 </a:t>
            </a:r>
            <a:r>
              <a:rPr lang="en-US" sz="2000" dirty="0">
                <a:latin typeface="Calibri" panose="020F0502020204030204" pitchFamily="34" charset="0"/>
              </a:rPr>
              <a:t>September </a:t>
            </a:r>
            <a:r>
              <a:rPr lang="en-US" sz="2000" dirty="0" smtClean="0">
                <a:latin typeface="Calibri" panose="020F0502020204030204" pitchFamily="34" charset="0"/>
              </a:rPr>
              <a:t>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30 September 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21 </a:t>
            </a:r>
            <a:r>
              <a:rPr lang="en-US" sz="2000" dirty="0">
                <a:latin typeface="Calibri" panose="020F0502020204030204" pitchFamily="34" charset="0"/>
              </a:rPr>
              <a:t>October </a:t>
            </a:r>
            <a:r>
              <a:rPr lang="en-US" sz="2000" dirty="0" smtClean="0">
                <a:latin typeface="Calibri" panose="020F0502020204030204" pitchFamily="34" charset="0"/>
              </a:rPr>
              <a:t>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9-13 November,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Dallas, TX, USA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AOB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41690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</a:t>
            </a:r>
            <a:r>
              <a:rPr lang="en-US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smtClean="0"/>
              <a:t>Hilton Waikoloa, HI, USA</a:t>
            </a:r>
          </a:p>
          <a:p>
            <a:pPr>
              <a:buNone/>
            </a:pPr>
            <a:endParaRPr lang="de-DE" dirty="0" smtClean="0"/>
          </a:p>
          <a:p>
            <a:r>
              <a:rPr lang="de-DE" sz="2800" dirty="0" smtClean="0"/>
              <a:t>Sessions </a:t>
            </a:r>
          </a:p>
          <a:p>
            <a:pPr lvl="1"/>
            <a:r>
              <a:rPr lang="en-US" sz="2400" b="1" dirty="0"/>
              <a:t>Tuesday EVE 19:30 – </a:t>
            </a:r>
            <a:r>
              <a:rPr lang="en-US" sz="2400" b="1" dirty="0" smtClean="0"/>
              <a:t>21:30, Kings 1</a:t>
            </a:r>
          </a:p>
          <a:p>
            <a:pPr lvl="1"/>
            <a:r>
              <a:rPr lang="en-US" sz="2400" b="1" dirty="0" smtClean="0"/>
              <a:t>Wednesday PM1 13:30 – 15:30, Kings 1</a:t>
            </a:r>
          </a:p>
          <a:p>
            <a:pPr lvl="1"/>
            <a:r>
              <a:rPr lang="en-US" sz="2400" b="1" dirty="0" smtClean="0"/>
              <a:t>Thursday AM1, 8:00 – 10:00,  Queens 5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Welcome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Chair's </a:t>
            </a:r>
            <a:r>
              <a:rPr lang="en-US" sz="24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Call meeting to order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Group’s </a:t>
            </a:r>
            <a:r>
              <a:rPr lang="en-US" sz="2400" dirty="0" smtClean="0">
                <a:latin typeface="Calibri" panose="020F0502020204030204" pitchFamily="34" charset="0"/>
              </a:rPr>
              <a:t>reports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Press Release on Privacy Trials and related media coverage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</a:t>
            </a:r>
            <a:r>
              <a:rPr lang="en-US" sz="2000" dirty="0" smtClean="0">
                <a:latin typeface="Calibri" panose="020F0502020204030204" pitchFamily="34" charset="0"/>
              </a:rPr>
              <a:t>Privacy PAR/CSD potential comments’ resolution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802.1 WG Motion and 802 </a:t>
            </a:r>
            <a:r>
              <a:rPr lang="en-US" sz="2000" dirty="0">
                <a:latin typeface="Calibri" panose="020F0502020204030204" pitchFamily="34" charset="0"/>
              </a:rPr>
              <a:t>EC Closing Report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Technical Presentations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MAC Address Randomization Trial/Experiment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Threat model discussions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</a:t>
            </a:r>
            <a:r>
              <a:rPr lang="en-US" sz="2400" dirty="0">
                <a:latin typeface="Calibri" panose="020F0502020204030204" pitchFamily="34" charset="0"/>
              </a:rPr>
              <a:t>Steps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b="1" u="sng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Call for secretary / 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 Privacy PAR/CSD potential comments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802.1 WG Motion and 802 EC Closing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</a:t>
            </a:r>
            <a:r>
              <a:rPr lang="en-US" dirty="0" smtClean="0">
                <a:latin typeface="Calibri" panose="020F0502020204030204" pitchFamily="34" charset="0"/>
              </a:rPr>
              <a:t>Coverage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8"/>
            <a:ext cx="8915400" cy="4906962"/>
          </a:xfrm>
        </p:spPr>
        <p:txBody>
          <a:bodyPr>
            <a:noAutofit/>
          </a:bodyPr>
          <a:lstStyle/>
          <a:p>
            <a:pPr lvl="0"/>
            <a:r>
              <a:rPr lang="en-US" sz="1800" b="1" dirty="0"/>
              <a:t>IEEE Press Release</a:t>
            </a:r>
            <a:endParaRPr lang="en-US" sz="1800" dirty="0"/>
          </a:p>
          <a:p>
            <a:pPr lvl="1"/>
            <a:r>
              <a:rPr lang="en-US" sz="1800" dirty="0"/>
              <a:t>IEEE Announces Successful Wireless Privacy Trials at IETF and IEEE 802® Meetings</a:t>
            </a:r>
          </a:p>
          <a:p>
            <a:pPr lvl="1"/>
            <a:r>
              <a:rPr lang="en-US" sz="1800" u="sng" dirty="0">
                <a:hlinkClick r:id="rId2"/>
              </a:rPr>
              <a:t>http://standards.ieee.org/news/2015/wireless_privacy_trials.html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MAC Address Privacy Inches Towards </a:t>
            </a:r>
            <a:r>
              <a:rPr lang="en-US" sz="1800" b="1" dirty="0" err="1"/>
              <a:t>Standardisation</a:t>
            </a:r>
            <a:r>
              <a:rPr lang="en-US" sz="1800" b="1" dirty="0"/>
              <a:t> "IEEE hums along to IETF anti-surveillance tune"</a:t>
            </a:r>
            <a:endParaRPr lang="en-US" sz="1800" dirty="0"/>
          </a:p>
          <a:p>
            <a:pPr lvl="1"/>
            <a:r>
              <a:rPr lang="en-US" sz="1800" dirty="0"/>
              <a:t>The Register, June 26, 2015, </a:t>
            </a:r>
            <a:r>
              <a:rPr lang="en-US" sz="1800" u="sng" dirty="0">
                <a:hlinkClick r:id="rId3"/>
              </a:rPr>
              <a:t>http://www.theregister.co.uk/2015/06/26/mac_address_privacy_inches_towards_standardisation/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MAC Address Randomization Gets Closer to Becoming a Standard </a:t>
            </a:r>
            <a:endParaRPr lang="en-US" sz="1800" dirty="0"/>
          </a:p>
          <a:p>
            <a:pPr lvl="1"/>
            <a:r>
              <a:rPr lang="es-MX" sz="1800" dirty="0" err="1"/>
              <a:t>Softpedia</a:t>
            </a:r>
            <a:r>
              <a:rPr lang="es-MX" sz="1800" dirty="0"/>
              <a:t>, June 26, 2015, </a:t>
            </a:r>
            <a:r>
              <a:rPr lang="es-MX" sz="1800" u="sng" dirty="0">
                <a:hlinkClick r:id="rId4"/>
              </a:rPr>
              <a:t>http://news.softpedia.com/news/mac-address-randomization-gets-closer-to-becoming-a-standard-485372.shtml</a:t>
            </a:r>
            <a:r>
              <a:rPr lang="es-MX" sz="1800" dirty="0"/>
              <a:t> 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35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</a:t>
            </a:r>
            <a:r>
              <a:rPr lang="en-US" dirty="0" smtClean="0">
                <a:latin typeface="Calibri" panose="020F0502020204030204" pitchFamily="34" charset="0"/>
              </a:rPr>
              <a:t>Coverage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8"/>
            <a:ext cx="8915400" cy="4632325"/>
          </a:xfrm>
        </p:spPr>
        <p:txBody>
          <a:bodyPr>
            <a:noAutofit/>
          </a:bodyPr>
          <a:lstStyle/>
          <a:p>
            <a:pPr lvl="0"/>
            <a:r>
              <a:rPr lang="en-US" sz="1800" b="1" dirty="0"/>
              <a:t>IEEE said it successfully tested improved privacy features for Wi-Fi at field trials.</a:t>
            </a:r>
            <a:endParaRPr lang="en-US" sz="1800" dirty="0"/>
          </a:p>
          <a:p>
            <a:pPr lvl="1"/>
            <a:r>
              <a:rPr lang="en-US" sz="1800" dirty="0"/>
              <a:t>RCR Wireless, Kelly Hill, June 26, 2015, </a:t>
            </a:r>
            <a:r>
              <a:rPr lang="en-US" sz="1800" u="sng" dirty="0">
                <a:hlinkClick r:id="rId2"/>
              </a:rPr>
              <a:t>http://www.rcrwireless.com/20150626/test-and-measurement/test-and-measurement-keysight-to-work-with-korea-telecom-on-5g-tag6</a:t>
            </a:r>
            <a:r>
              <a:rPr lang="en-US" sz="1800" dirty="0"/>
              <a:t> </a:t>
            </a:r>
          </a:p>
          <a:p>
            <a:pPr lvl="0"/>
            <a:endParaRPr lang="en-US" sz="1800" b="1" dirty="0" smtClean="0"/>
          </a:p>
          <a:p>
            <a:pPr lvl="0"/>
            <a:r>
              <a:rPr lang="en-US" sz="1800" b="1" dirty="0" smtClean="0"/>
              <a:t>IEEE </a:t>
            </a:r>
            <a:r>
              <a:rPr lang="en-US" sz="1800" b="1" dirty="0"/>
              <a:t>Group Recommends Random MAC Addresses for Wi-Fi Security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CSO, July 8, 2015 , </a:t>
            </a:r>
            <a:r>
              <a:rPr lang="en-US" sz="1800" u="sng" dirty="0">
                <a:hlinkClick r:id="rId3"/>
              </a:rPr>
              <a:t>http://www.csoonline.com/article/2945044/cyber-attacks-espionage/ieee-groups-recommends-random-mac-addresses-for-wi-fi-security.html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IEEE Study Group Recommends Improvements in Wi-Fi Security </a:t>
            </a:r>
            <a:endParaRPr lang="en-US" sz="1800" dirty="0"/>
          </a:p>
          <a:p>
            <a:pPr lvl="1"/>
            <a:r>
              <a:rPr lang="en-US" sz="1800" dirty="0" err="1"/>
              <a:t>FierceWireless</a:t>
            </a:r>
            <a:r>
              <a:rPr lang="en-US" sz="1800" dirty="0"/>
              <a:t>, July 9, 2015, </a:t>
            </a:r>
            <a:r>
              <a:rPr lang="en-US" sz="1800" u="sng" dirty="0">
                <a:hlinkClick r:id="rId4"/>
              </a:rPr>
              <a:t>http://www.fiercewireless.com/tech/story/ieee-study-group-recommends-improvements-wi-fi-security/2015-07-09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7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1529</TotalTime>
  <Words>802</Words>
  <Application>Microsoft Office PowerPoint</Application>
  <PresentationFormat>On-screen Show (4:3)</PresentationFormat>
  <Paragraphs>175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SG  802 Plenary Meeting July 13-17, 2015 </vt:lpstr>
      <vt:lpstr>Guidelines for IEEE-SA Meetings</vt:lpstr>
      <vt:lpstr>Resources – URLs</vt:lpstr>
      <vt:lpstr>July 2015 F2F Meeting</vt:lpstr>
      <vt:lpstr>Agenda</vt:lpstr>
      <vt:lpstr>Business#1</vt:lpstr>
      <vt:lpstr>Business#2</vt:lpstr>
      <vt:lpstr>IEEE Press Release and Media Coverage (1/2)</vt:lpstr>
      <vt:lpstr>IEEE Press Release and Media Coverage (2/2)</vt:lpstr>
      <vt:lpstr>IEEE 802 Privacy Recommendation PAR/CSD</vt:lpstr>
      <vt:lpstr>IEEE 802 Privacy Recommendation PAR/CSD</vt:lpstr>
      <vt:lpstr>IEEE 802 EC Closing Report</vt:lpstr>
      <vt:lpstr>Business#3.1</vt:lpstr>
      <vt:lpstr>Business#3.2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257</cp:revision>
  <cp:lastPrinted>1998-02-10T13:28:06Z</cp:lastPrinted>
  <dcterms:created xsi:type="dcterms:W3CDTF">2011-12-30T17:06:23Z</dcterms:created>
  <dcterms:modified xsi:type="dcterms:W3CDTF">2015-07-14T03:30:33Z</dcterms:modified>
</cp:coreProperties>
</file>