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2" r:id="rId2"/>
    <p:sldId id="308" r:id="rId3"/>
    <p:sldId id="315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6" autoAdjust="0"/>
    <p:restoredTop sz="99290" autoAdjust="0"/>
  </p:normalViewPr>
  <p:slideViewPr>
    <p:cSldViewPr>
      <p:cViewPr varScale="1">
        <p:scale>
          <a:sx n="86" d="100"/>
          <a:sy n="86" d="100"/>
        </p:scale>
        <p:origin x="106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6815145" y="76200"/>
            <a:ext cx="21002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privecsg-15-0027-00-ecsg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5800" y="1654175"/>
            <a:ext cx="7848600" cy="1470025"/>
          </a:xfrm>
          <a:prstGeom prst="rect">
            <a:avLst/>
          </a:prstGeom>
        </p:spPr>
        <p:txBody>
          <a:bodyPr vert="horz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9pPr>
          </a:lstStyle>
          <a:p>
            <a:r>
              <a:rPr lang="en-US" sz="3600" kern="0" dirty="0" smtClean="0">
                <a:latin typeface="Calibri" panose="020F0502020204030204" pitchFamily="34" charset="0"/>
              </a:rPr>
              <a:t>IEEE 802 EC Privacy Recommendation SG</a:t>
            </a:r>
            <a:br>
              <a:rPr lang="en-US" sz="3600" kern="0" dirty="0" smtClean="0">
                <a:latin typeface="Calibri" panose="020F0502020204030204" pitchFamily="34" charset="0"/>
              </a:rPr>
            </a:br>
            <a:r>
              <a:rPr lang="en-US" sz="3600" kern="0" dirty="0" smtClean="0">
                <a:latin typeface="Calibri" panose="020F0502020204030204" pitchFamily="34" charset="0"/>
              </a:rPr>
              <a:t>Comments on Privacy PAR/CSD</a:t>
            </a:r>
          </a:p>
          <a:p>
            <a:endParaRPr lang="en-US" sz="3600" kern="0" dirty="0">
              <a:latin typeface="Calibri" panose="020F0502020204030204" pitchFamily="34" charset="0"/>
            </a:endParaRPr>
          </a:p>
          <a:p>
            <a:r>
              <a:rPr lang="en-US" sz="3600" kern="0" dirty="0" smtClean="0">
                <a:latin typeface="Calibri" panose="020F0502020204030204" pitchFamily="34" charset="0"/>
              </a:rPr>
              <a:t>July, </a:t>
            </a:r>
            <a:r>
              <a:rPr lang="en-US" sz="3600" kern="0" dirty="0">
                <a:latin typeface="Calibri" panose="020F0502020204030204" pitchFamily="34" charset="0"/>
              </a:rPr>
              <a:t>2015</a:t>
            </a:r>
            <a:endParaRPr lang="en-US" sz="3600" kern="0" dirty="0" smtClean="0">
              <a:latin typeface="Calibri" panose="020F050202020403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990600" y="3886200"/>
            <a:ext cx="7239000" cy="1752600"/>
          </a:xfrm>
          <a:prstGeom prst="rect">
            <a:avLst/>
          </a:prstGeom>
        </p:spPr>
        <p:txBody>
          <a:bodyPr vert="horz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 smtClean="0">
                <a:latin typeface="Calibri" panose="020F0502020204030204" pitchFamily="34" charset="0"/>
              </a:rPr>
              <a:t/>
            </a:r>
            <a:br>
              <a:rPr lang="en-US" kern="0" dirty="0" smtClean="0">
                <a:latin typeface="Calibri" panose="020F0502020204030204" pitchFamily="34" charset="0"/>
              </a:rPr>
            </a:br>
            <a:r>
              <a:rPr lang="en-US" kern="0" dirty="0" smtClean="0">
                <a:latin typeface="Calibri" panose="020F0502020204030204" pitchFamily="34" charset="0"/>
              </a:rPr>
              <a:t>Juan Carlos Zuniga, InterDigital Labs</a:t>
            </a:r>
          </a:p>
          <a:p>
            <a:r>
              <a:rPr lang="en-US" kern="0" dirty="0" smtClean="0">
                <a:latin typeface="Calibri" panose="020F0502020204030204" pitchFamily="34" charset="0"/>
              </a:rPr>
              <a:t>(EC SG Chair)</a:t>
            </a:r>
          </a:p>
          <a:p>
            <a:endParaRPr lang="en-US" kern="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Comments from 802.3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990656" cy="4896544"/>
          </a:xfrm>
        </p:spPr>
        <p:txBody>
          <a:bodyPr/>
          <a:lstStyle/>
          <a:p>
            <a:r>
              <a:rPr lang="en-US" sz="2000" dirty="0"/>
              <a:t>Technical and Economic Feasibility do not have a great deal of information. Technical feasibility seems to be based on reports that may be published. No evidence is provided to support feasibility. Economic feasibility seems to be a promise to consider cost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/>
              <a:t>The superfluous PAR field information at the beginning of the CSD document is inappropriate and should be deleted.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301547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Comments from 802.11</a:t>
            </a:r>
            <a:endParaRPr lang="en-US" sz="4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/>
              <a:t>5.4 – Delete the Purpose statement.  The current statement does not add to what is in the scope already.</a:t>
            </a:r>
          </a:p>
          <a:p>
            <a:r>
              <a:rPr lang="en-US" sz="2000" b="1" dirty="0"/>
              <a:t>5.4 Alternate #2: change the purpose statement to state “why” you would want to use this document. Replace 5.4 with the following:</a:t>
            </a:r>
          </a:p>
          <a:p>
            <a:r>
              <a:rPr lang="en-US" sz="2000" dirty="0"/>
              <a:t>“The purpose of this recommend practice is to promote a consistent approach by IEEE 802 protocol developers to mitigate Internet privacy threats identified in the defined privacy threat model and provide a privacy guideline.”</a:t>
            </a:r>
          </a:p>
          <a:p>
            <a:r>
              <a:rPr lang="en-US" sz="2000" dirty="0"/>
              <a:t>Alternate #2 is the preferred choice.</a:t>
            </a:r>
          </a:p>
          <a:p>
            <a:r>
              <a:rPr lang="en-US" sz="2000" dirty="0"/>
              <a:t>CSD: The CSD should be reformatted to be a stand alone document as outlined in the LMSC OM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6970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2934</TotalTime>
  <Words>188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ＭＳ Ｐゴシック</vt:lpstr>
      <vt:lpstr>Arial</vt:lpstr>
      <vt:lpstr>Calibri</vt:lpstr>
      <vt:lpstr>Times</vt:lpstr>
      <vt:lpstr>Times New Roman</vt:lpstr>
      <vt:lpstr>Template</vt:lpstr>
      <vt:lpstr>PowerPoint Presentation</vt:lpstr>
      <vt:lpstr>Comments from 802.3</vt:lpstr>
      <vt:lpstr>Comments from 802.11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Zuniga, Juan Carlos</cp:lastModifiedBy>
  <cp:revision>235</cp:revision>
  <cp:lastPrinted>1998-02-10T13:28:06Z</cp:lastPrinted>
  <dcterms:created xsi:type="dcterms:W3CDTF">2011-12-30T17:06:23Z</dcterms:created>
  <dcterms:modified xsi:type="dcterms:W3CDTF">2015-07-15T05:29:35Z</dcterms:modified>
</cp:coreProperties>
</file>