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17" r:id="rId2"/>
    <p:sldId id="331" r:id="rId3"/>
    <p:sldId id="315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6" autoAdjust="0"/>
    <p:restoredTop sz="99290" autoAdjust="0"/>
  </p:normalViewPr>
  <p:slideViewPr>
    <p:cSldViewPr>
      <p:cViewPr varScale="1">
        <p:scale>
          <a:sx n="86" d="100"/>
          <a:sy n="86" d="100"/>
        </p:scale>
        <p:origin x="106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8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6815145" y="76200"/>
            <a:ext cx="21002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privecsg-15-0031-00-ecsg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654334"/>
              </p:ext>
            </p:extLst>
          </p:nvPr>
        </p:nvGraphicFramePr>
        <p:xfrm>
          <a:off x="533400" y="709246"/>
          <a:ext cx="8077201" cy="2830177"/>
        </p:xfrm>
        <a:graphic>
          <a:graphicData uri="http://schemas.openxmlformats.org/drawingml/2006/table">
            <a:tbl>
              <a:tblPr/>
              <a:tblGrid>
                <a:gridCol w="2055813"/>
                <a:gridCol w="2055812"/>
                <a:gridCol w="1455760"/>
                <a:gridCol w="2509816"/>
              </a:tblGrid>
              <a:tr h="629169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kern="0" dirty="0" smtClean="0">
                          <a:latin typeface="Calibri" panose="020F0502020204030204" pitchFamily="34" charset="0"/>
                        </a:rPr>
                        <a:t>Response to comments on Privacy PAR/CSD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6000" marR="36000" marT="33231" marB="332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11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Date: [</a:t>
                      </a:r>
                      <a:r>
                        <a:rPr kumimoji="0" lang="en-US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2015-07-15]</a:t>
                      </a:r>
                      <a:endParaRPr kumimoji="0" lang="en-US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6000" marR="36000" marT="33231" marB="332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8777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Authors: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412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Name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Affiliation</a:t>
                      </a:r>
                    </a:p>
                  </a:txBody>
                  <a:tcPr marL="36000" marR="36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Phone</a:t>
                      </a:r>
                    </a:p>
                  </a:txBody>
                  <a:tcPr marL="36000" marR="36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Email</a:t>
                      </a:r>
                    </a:p>
                  </a:txBody>
                  <a:tcPr marL="36000" marR="36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0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Juan Carlos </a:t>
                      </a:r>
                      <a:r>
                        <a:rPr kumimoji="0" lang="en-US" alt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Zúñiga</a:t>
                      </a:r>
                      <a:endParaRPr kumimoji="0" lang="en-US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InterDigital Labs</a:t>
                      </a:r>
                    </a:p>
                  </a:txBody>
                  <a:tcPr marL="36000" marR="36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6000" marR="36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JuanCarlos.Zuniga@InterDigital.com</a:t>
                      </a:r>
                    </a:p>
                  </a:txBody>
                  <a:tcPr marL="36000" marR="36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412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Notice: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This document does not represent the agreed view of the IEEE 802 EC Privacy Recommendation SG.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4623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Copyright policy: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The contributor is familiar with the IEEE-SA Copyright Policy &lt;</a:t>
                      </a: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hlinkClick r:id="rId2"/>
                        </a:rPr>
                        <a:t>http://standards.ieee.org/IPR/copyrightpolicy.html</a:t>
                      </a: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&gt;.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6943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Patent policy: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The contributor is familiar with the IEEE-SA Patent Policy and Procedures: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&lt;</a:t>
                      </a: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hlinkClick r:id="rId3"/>
                        </a:rPr>
                        <a:t>http://standards.ieee.org/guides/bylaws/sect6-7.html#6</a:t>
                      </a: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&gt; and &lt;</a:t>
                      </a: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hlinkClick r:id="rId4"/>
                        </a:rPr>
                        <a:t>http://standards.ieee.org/guides/opman/sect6.html#6.3</a:t>
                      </a: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&gt;.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226627"/>
            <a:ext cx="8077200" cy="1804896"/>
          </a:xfrm>
          <a:prstGeom prst="rect">
            <a:avLst/>
          </a:prstGeom>
          <a:noFill/>
        </p:spPr>
        <p:txBody>
          <a:bodyPr lIns="33231" tIns="33231" rIns="33231" bIns="33231">
            <a:normAutofit/>
          </a:bodyPr>
          <a:lstStyle/>
          <a:p>
            <a:pPr algn="ctr">
              <a:defRPr/>
            </a:pPr>
            <a:r>
              <a:rPr lang="en-US" sz="1846" dirty="0">
                <a:latin typeface="+mn-lt"/>
                <a:ea typeface="ＭＳ Ｐゴシック" charset="0"/>
                <a:cs typeface="Arial" charset="0"/>
              </a:rPr>
              <a:t>Abstract</a:t>
            </a:r>
          </a:p>
          <a:p>
            <a:pPr>
              <a:defRPr/>
            </a:pPr>
            <a:endParaRPr lang="en-US" sz="1477" dirty="0">
              <a:latin typeface="+mn-lt"/>
              <a:ea typeface="ＭＳ Ｐゴシック" charset="0"/>
              <a:cs typeface="Arial" charset="0"/>
            </a:endParaRPr>
          </a:p>
          <a:p>
            <a:pPr>
              <a:defRPr/>
            </a:pPr>
            <a:r>
              <a:rPr lang="en-US" sz="1662" dirty="0">
                <a:latin typeface="+mn-lt"/>
                <a:ea typeface="ＭＳ Ｐゴシック" charset="0"/>
                <a:cs typeface="Arial" charset="0"/>
              </a:rPr>
              <a:t>The present document </a:t>
            </a:r>
            <a:r>
              <a:rPr lang="en-US" sz="1662" dirty="0" smtClean="0">
                <a:latin typeface="+mn-lt"/>
                <a:ea typeface="ＭＳ Ｐゴシック" charset="0"/>
                <a:cs typeface="Arial" charset="0"/>
              </a:rPr>
              <a:t>proposes some responses to the comments received on the Privacy Recommendation PAR/CSD</a:t>
            </a:r>
            <a:endParaRPr lang="en-US" sz="1662" dirty="0">
              <a:latin typeface="+mn-lt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818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Comments from </a:t>
            </a:r>
            <a:r>
              <a:rPr lang="en-US" sz="2800" dirty="0" smtClean="0"/>
              <a:t>802.3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990656" cy="4896544"/>
          </a:xfrm>
        </p:spPr>
        <p:txBody>
          <a:bodyPr/>
          <a:lstStyle/>
          <a:p>
            <a:r>
              <a:rPr lang="en-US" sz="2000" dirty="0"/>
              <a:t>Technical and Economic Feasibility do not have a great deal of information. Technical feasibility seems to be based on reports that may be published. No evidence is provided to support feasibility. Economic feasibility seems to be a promise to consider cost</a:t>
            </a:r>
            <a:r>
              <a:rPr lang="en-US" sz="2000" dirty="0" smtClean="0"/>
              <a:t>.</a:t>
            </a:r>
          </a:p>
          <a:p>
            <a:pPr marL="685800" lvl="2" indent="-342900"/>
            <a:r>
              <a:rPr lang="en-US" sz="1800" b="1" i="1" dirty="0" smtClean="0"/>
              <a:t>The Technical and Economic Feasibility sections have been revised </a:t>
            </a:r>
            <a:r>
              <a:rPr lang="en-US" sz="1800" b="1" i="1" dirty="0"/>
              <a:t>in document </a:t>
            </a:r>
            <a:r>
              <a:rPr lang="en-US" sz="1800" b="1" i="1" dirty="0" smtClean="0"/>
              <a:t>privecsg-15-0029-01. References to existing technical reports have been added and the Economic Feasibility section contains a specific answer to each one of the points.</a:t>
            </a:r>
            <a:endParaRPr lang="en-US" sz="1800" b="1" i="1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The superfluous PAR field information at the beginning of the CSD document is inappropriate and should be deleted</a:t>
            </a:r>
            <a:r>
              <a:rPr lang="en-US" sz="2000" dirty="0" smtClean="0"/>
              <a:t>.</a:t>
            </a:r>
          </a:p>
          <a:p>
            <a:pPr marL="685800" lvl="2" indent="-342900"/>
            <a:r>
              <a:rPr lang="en-US" sz="1800" b="1" i="1" dirty="0" smtClean="0"/>
              <a:t>The CSD is now a standalone </a:t>
            </a:r>
            <a:r>
              <a:rPr lang="en-US" sz="1800" b="1" i="1" dirty="0"/>
              <a:t>document (</a:t>
            </a:r>
            <a:r>
              <a:rPr lang="en-US" sz="1800" b="1" i="1" dirty="0" smtClean="0"/>
              <a:t>privecsg-15-0029-01) </a:t>
            </a:r>
            <a:r>
              <a:rPr lang="en-US" sz="1800" b="1" i="1" dirty="0"/>
              <a:t>separate </a:t>
            </a:r>
            <a:r>
              <a:rPr lang="en-US" sz="1800" b="1" i="1" dirty="0" smtClean="0"/>
              <a:t>from the PAR (privecsg-15-0030-00).</a:t>
            </a:r>
            <a:endParaRPr lang="en-US" sz="1800" b="1" i="1" dirty="0"/>
          </a:p>
          <a:p>
            <a:pPr lvl="1"/>
            <a:endParaRPr lang="en-US" sz="1800" dirty="0" smtClean="0"/>
          </a:p>
          <a:p>
            <a:endParaRPr lang="en-US" sz="20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8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Comments from 802.11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8305800" cy="4896544"/>
          </a:xfrm>
        </p:spPr>
        <p:txBody>
          <a:bodyPr/>
          <a:lstStyle/>
          <a:p>
            <a:r>
              <a:rPr lang="en-US" sz="2000" dirty="0"/>
              <a:t>5.4 – Delete the Purpose statement.  The current statement does not add to what is in the scope already.</a:t>
            </a:r>
          </a:p>
          <a:p>
            <a:r>
              <a:rPr lang="en-US" sz="2000" dirty="0"/>
              <a:t>5.4 Alternate #2: change the purpose statement to state “why” you would want to use this document. Replace 5.4 with the following:</a:t>
            </a:r>
          </a:p>
          <a:p>
            <a:pPr lvl="1"/>
            <a:r>
              <a:rPr lang="en-US" sz="1600" dirty="0"/>
              <a:t>“The purpose of this recommend practice is to promote a consistent approach by IEEE 802 protocol developers to mitigate Internet privacy threats identified in the defined privacy threat model and provide a privacy guideline.”</a:t>
            </a:r>
          </a:p>
          <a:p>
            <a:pPr marL="685800" lvl="2" indent="-342900"/>
            <a:r>
              <a:rPr lang="en-US" sz="1800" b="1" i="1" dirty="0" smtClean="0"/>
              <a:t>Alternative #2 has been accepted with editorial modifications. This is captured in privecsg-15-0030-00.</a:t>
            </a:r>
          </a:p>
          <a:p>
            <a:pPr marL="685800" lvl="2" indent="-342900"/>
            <a:endParaRPr lang="en-US" sz="1600" dirty="0"/>
          </a:p>
          <a:p>
            <a:r>
              <a:rPr lang="en-US" sz="2000" dirty="0"/>
              <a:t>CSD: The CSD should be reformatted to be a stand alone document as outlined in the LMSC </a:t>
            </a:r>
            <a:r>
              <a:rPr lang="en-US" sz="2000" dirty="0" smtClean="0"/>
              <a:t>OM.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i="1" dirty="0"/>
              <a:t>The CSD is now a standalone document (privecsg-15-0029-01) separate from the PAR (privecsg-15-0030-00).</a:t>
            </a:r>
          </a:p>
          <a:p>
            <a:pPr lvl="1"/>
            <a:endParaRPr lang="en-US" sz="16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56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2980</TotalTime>
  <Words>415</Words>
  <Application>Microsoft Office PowerPoint</Application>
  <PresentationFormat>On-screen Show (4:3)</PresentationFormat>
  <Paragraphs>37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ＭＳ Ｐゴシック</vt:lpstr>
      <vt:lpstr>Arial</vt:lpstr>
      <vt:lpstr>Calibri</vt:lpstr>
      <vt:lpstr>Times</vt:lpstr>
      <vt:lpstr>Times New Roman</vt:lpstr>
      <vt:lpstr>Template</vt:lpstr>
      <vt:lpstr>PowerPoint Presentation</vt:lpstr>
      <vt:lpstr>Comments from 802.3</vt:lpstr>
      <vt:lpstr>Comments from 802.11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Zuniga, Juan Carlos</cp:lastModifiedBy>
  <cp:revision>249</cp:revision>
  <cp:lastPrinted>1998-02-10T13:28:06Z</cp:lastPrinted>
  <dcterms:created xsi:type="dcterms:W3CDTF">2011-12-30T17:06:23Z</dcterms:created>
  <dcterms:modified xsi:type="dcterms:W3CDTF">2015-07-16T01:47:15Z</dcterms:modified>
</cp:coreProperties>
</file>